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</p:sldMasterIdLst>
  <p:notesMasterIdLst>
    <p:notesMasterId r:id="rId28"/>
  </p:notesMasterIdLst>
  <p:sldIdLst>
    <p:sldId id="279" r:id="rId6"/>
    <p:sldId id="259" r:id="rId7"/>
    <p:sldId id="262" r:id="rId8"/>
    <p:sldId id="263" r:id="rId9"/>
    <p:sldId id="280" r:id="rId10"/>
    <p:sldId id="265" r:id="rId11"/>
    <p:sldId id="269" r:id="rId12"/>
    <p:sldId id="266" r:id="rId13"/>
    <p:sldId id="283" r:id="rId14"/>
    <p:sldId id="270" r:id="rId15"/>
    <p:sldId id="272" r:id="rId16"/>
    <p:sldId id="274" r:id="rId17"/>
    <p:sldId id="273" r:id="rId18"/>
    <p:sldId id="271" r:id="rId19"/>
    <p:sldId id="282" r:id="rId20"/>
    <p:sldId id="276" r:id="rId21"/>
    <p:sldId id="258" r:id="rId22"/>
    <p:sldId id="257" r:id="rId23"/>
    <p:sldId id="260" r:id="rId24"/>
    <p:sldId id="261" r:id="rId25"/>
    <p:sldId id="277" r:id="rId26"/>
    <p:sldId id="281" r:id="rId27"/>
  </p:sldIdLst>
  <p:sldSz cx="12192000" cy="6858000"/>
  <p:notesSz cx="6858000" cy="9144000"/>
  <p:embeddedFontLst>
    <p:embeddedFont>
      <p:font typeface="DFPOP1-W9" panose="02010609010101010101" pitchFamily="1" charset="-128"/>
      <p:regular r:id="rId29"/>
    </p:embeddedFon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9900FF"/>
    <a:srgbClr val="FF3300"/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6078F-2D37-4FC2-9834-6E271B19CA0A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B5983-AB67-4C4E-BC2B-9FFC391B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0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9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0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10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3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5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E93271-C86C-46A3-A251-56FEC285B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ECB6E5-2C32-4451-A743-BF168A81C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622D81-6FAD-490C-AD16-A64C18988B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C2DBD-DF91-43BA-ADEC-B8A928F4E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458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92C8C8-A54A-4E8B-9E5F-8EE4AF76BC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EA54C8-C159-4FB4-AF6D-53E0C8501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E82A5E-F7EE-4A66-8E17-177F9A697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EB91A-F797-4357-BC33-96F798747E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10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6BE8CC-1E0A-4D40-AEBA-B5C4D29150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FFAB4E-3073-4B6B-B034-C1F3E111D0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F9B357-F94C-4B24-BA66-68CF67A6D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D91002-B753-45C9-9359-88FC31A68B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682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D7B01-4E75-4B11-8910-D30ADA266E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FAE2F1-F315-40DB-802C-317B202B36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C0E23-A1D7-4140-BC51-B02284921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F4ED0-63CA-4CA6-B81B-60834C73D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710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82CBF3-EFF8-4385-B780-A18EE0D65C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C48084-75F3-4CE3-9D73-5772D12C9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EC6288-442D-435E-B507-192F6F8D91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6FEFA-0A4B-43A8-9DA7-FBC2B6ABF9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60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909D11-DE35-4003-9BC4-305B1B41B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68A7FE-F217-4B2C-93FA-F885B6D6B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E94932-97DB-40C2-B231-0F44732C8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ACAC8-5DE4-4427-8B29-34997316A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588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A7E6B4-2813-4A85-B3DE-2E10C653D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032A00-8FAB-4739-8CE1-3C6F961BD3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F8F393-0EC5-4DE8-8A43-440C3A2694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83814-3052-4FBF-A8CF-3E338A7578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540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B6E75-E545-4393-9925-243F02FB00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46E00-8ECF-4810-A75B-E91CEE7773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F4B7DC-FAAF-4F46-AB54-65459B8F49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9883C-35EA-4C91-9610-68AD65553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1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F19906-C1BC-4DC1-85F3-0D0D84687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3DF739-8304-499C-9557-015FFEDF2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5D5F1D-3B74-4F4B-B2D9-34D983B31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2C761-8513-412D-9F0D-159412556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288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1AD82A-FBC0-46A8-8E76-5B665C5163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77E3E1-609D-45AE-8890-550F35CEF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81E273-E1B9-47EA-B601-D6010CFDA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17B87-395F-4B1B-9A57-0B95F28F2D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696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895819-70BD-4CE9-99C9-CAD9D8966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A4AB7F-B3D7-4A70-A3C5-65F5D0C99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0BF031-03F3-49C3-82BE-3E90585F03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F2BA7-3AC3-4010-90D0-5F7B6D27E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56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32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42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1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08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3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6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55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0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9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03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420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平行四边形 8"/>
          <p:cNvSpPr/>
          <p:nvPr userDrawn="1"/>
        </p:nvSpPr>
        <p:spPr>
          <a:xfrm>
            <a:off x="10497222" y="593836"/>
            <a:ext cx="1296313" cy="216024"/>
          </a:xfrm>
          <a:prstGeom prst="parallelogram">
            <a:avLst>
              <a:gd name="adj" fmla="val 72620"/>
            </a:avLst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CN" sz="1600" dirty="0">
                <a:latin typeface="AvantGarde Md BT" pitchFamily="34" charset="0"/>
              </a:rPr>
              <a:t>LOGO</a:t>
            </a:r>
            <a:endParaRPr lang="zh-CN" altLang="en-US" sz="1600" dirty="0">
              <a:latin typeface="AvantGarde Md BT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2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5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574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6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5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402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470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82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54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17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179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3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1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6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1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59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1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4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8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7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B3CD204-5C3F-48ED-BE72-590744610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983E8B9-730F-48A0-82E9-4B35160AD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68D563-339B-4427-B91C-5CF1528042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094CFB-3AC8-4926-A5BF-F586C16BA1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E4E04E2-D46E-48A3-978A-3912473E6F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4E7DACF-C63A-437B-B651-D97F2FCAF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1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2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267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2020/4/23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7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47.gif"/><Relationship Id="rId18" Type="http://schemas.openxmlformats.org/officeDocument/2006/relationships/image" Target="../media/image51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48.gif"/><Relationship Id="rId17" Type="http://schemas.openxmlformats.org/officeDocument/2006/relationships/image" Target="../media/image55.gif"/><Relationship Id="rId2" Type="http://schemas.openxmlformats.org/officeDocument/2006/relationships/audio" Target="../media/media4.mp3"/><Relationship Id="rId16" Type="http://schemas.openxmlformats.org/officeDocument/2006/relationships/image" Target="../media/image54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4.xml"/><Relationship Id="rId5" Type="http://schemas.microsoft.com/office/2007/relationships/media" Target="../media/media6.mp3"/><Relationship Id="rId15" Type="http://schemas.openxmlformats.org/officeDocument/2006/relationships/image" Target="../media/image53.gif"/><Relationship Id="rId10" Type="http://schemas.openxmlformats.org/officeDocument/2006/relationships/audio" Target="../media/media8.mp3"/><Relationship Id="rId19" Type="http://schemas.openxmlformats.org/officeDocument/2006/relationships/image" Target="../media/image14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12" Type="http://schemas.openxmlformats.org/officeDocument/2006/relationships/image" Target="../media/image59.png"/><Relationship Id="rId17" Type="http://schemas.microsoft.com/office/2007/relationships/hdphoto" Target="../media/hdphoto9.wdp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gif"/><Relationship Id="rId11" Type="http://schemas.openxmlformats.org/officeDocument/2006/relationships/image" Target="../media/image58.gif"/><Relationship Id="rId5" Type="http://schemas.openxmlformats.org/officeDocument/2006/relationships/audio" Target="../media/audio4.wav"/><Relationship Id="rId15" Type="http://schemas.openxmlformats.org/officeDocument/2006/relationships/image" Target="../media/image60.gif"/><Relationship Id="rId10" Type="http://schemas.openxmlformats.org/officeDocument/2006/relationships/image" Target="../media/image55.gif"/><Relationship Id="rId4" Type="http://schemas.openxmlformats.org/officeDocument/2006/relationships/audio" Target="../media/audio3.wav"/><Relationship Id="rId9" Type="http://schemas.openxmlformats.org/officeDocument/2006/relationships/image" Target="../media/image57.gif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image" Target="../media/image51.png"/><Relationship Id="rId18" Type="http://schemas.microsoft.com/office/2007/relationships/hdphoto" Target="../media/hdphoto11.wdp"/><Relationship Id="rId3" Type="http://schemas.openxmlformats.org/officeDocument/2006/relationships/audio" Target="../media/audio3.wav"/><Relationship Id="rId21" Type="http://schemas.openxmlformats.org/officeDocument/2006/relationships/image" Target="../media/image61.png"/><Relationship Id="rId7" Type="http://schemas.openxmlformats.org/officeDocument/2006/relationships/image" Target="../media/image47.gif"/><Relationship Id="rId12" Type="http://schemas.microsoft.com/office/2007/relationships/hdphoto" Target="../media/hdphoto8.wdp"/><Relationship Id="rId17" Type="http://schemas.openxmlformats.org/officeDocument/2006/relationships/image" Target="../media/image64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gif"/><Relationship Id="rId11" Type="http://schemas.openxmlformats.org/officeDocument/2006/relationships/image" Target="../media/image59.png"/><Relationship Id="rId5" Type="http://schemas.openxmlformats.org/officeDocument/2006/relationships/image" Target="../media/image56.gif"/><Relationship Id="rId15" Type="http://schemas.openxmlformats.org/officeDocument/2006/relationships/image" Target="../media/image63.png"/><Relationship Id="rId10" Type="http://schemas.openxmlformats.org/officeDocument/2006/relationships/image" Target="../media/image58.gif"/><Relationship Id="rId19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55.gif"/><Relationship Id="rId14" Type="http://schemas.openxmlformats.org/officeDocument/2006/relationships/image" Target="../media/image62.gif"/><Relationship Id="rId22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gif"/><Relationship Id="rId11" Type="http://schemas.openxmlformats.org/officeDocument/2006/relationships/image" Target="../media/image59.png"/><Relationship Id="rId5" Type="http://schemas.openxmlformats.org/officeDocument/2006/relationships/image" Target="../media/image56.gif"/><Relationship Id="rId10" Type="http://schemas.openxmlformats.org/officeDocument/2006/relationships/image" Target="../media/image55.gif"/><Relationship Id="rId4" Type="http://schemas.openxmlformats.org/officeDocument/2006/relationships/audio" Target="../media/audio4.wav"/><Relationship Id="rId9" Type="http://schemas.openxmlformats.org/officeDocument/2006/relationships/image" Target="../media/image57.gif"/><Relationship Id="rId14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8.gif"/><Relationship Id="rId12" Type="http://schemas.openxmlformats.org/officeDocument/2006/relationships/image" Target="../media/image66.gif"/><Relationship Id="rId17" Type="http://schemas.microsoft.com/office/2007/relationships/hdphoto" Target="../media/hdphoto13.wdp"/><Relationship Id="rId2" Type="http://schemas.openxmlformats.org/officeDocument/2006/relationships/audio" Target="../media/audio3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7.gif"/><Relationship Id="rId11" Type="http://schemas.openxmlformats.org/officeDocument/2006/relationships/image" Target="../media/image55.gif"/><Relationship Id="rId5" Type="http://schemas.openxmlformats.org/officeDocument/2006/relationships/image" Target="../media/image56.gif"/><Relationship Id="rId15" Type="http://schemas.microsoft.com/office/2007/relationships/hdphoto" Target="../media/hdphoto8.wdp"/><Relationship Id="rId10" Type="http://schemas.openxmlformats.org/officeDocument/2006/relationships/image" Target="../media/image57.gif"/><Relationship Id="rId4" Type="http://schemas.openxmlformats.org/officeDocument/2006/relationships/audio" Target="../media/audio4.wav"/><Relationship Id="rId9" Type="http://schemas.openxmlformats.org/officeDocument/2006/relationships/image" Target="../media/image47.gif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44364" y="93168"/>
            <a:ext cx="9390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9525">
                  <a:noFill/>
                </a:ln>
                <a:solidFill>
                  <a:srgbClr val="0000FF"/>
                </a:solidFill>
                <a:ea typeface="微软雅黑" panose="020B0503020204020204" pitchFamily="34" charset="-122"/>
              </a:rPr>
              <a:t>PHÒNG GIÁO DỤC VÀ ĐÀO TẠO HUYỆN GIA LÂM</a:t>
            </a:r>
          </a:p>
          <a:p>
            <a:pPr algn="ctr"/>
            <a:r>
              <a:rPr lang="en-US" altLang="zh-CN" sz="2800" b="1" dirty="0">
                <a:ln w="9525">
                  <a:noFill/>
                </a:ln>
                <a:solidFill>
                  <a:srgbClr val="0000FF"/>
                </a:solidFill>
                <a:ea typeface="微软雅黑" panose="020B0503020204020204" pitchFamily="34" charset="-122"/>
              </a:rPr>
              <a:t>TRƯỜNG MẦM NON KIÊU KỴ</a:t>
            </a:r>
            <a:endParaRPr lang="zh-CN" altLang="en-US" sz="2800" b="1" dirty="0">
              <a:ln w="9525">
                <a:noFill/>
              </a:ln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03B3AD-FE3B-4362-937F-72300465FDBA}"/>
              </a:ext>
            </a:extLst>
          </p:cNvPr>
          <p:cNvSpPr/>
          <p:nvPr/>
        </p:nvSpPr>
        <p:spPr>
          <a:xfrm>
            <a:off x="1244364" y="1136368"/>
            <a:ext cx="10286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NHẬN THỨC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AutoShape 44">
            <a:extLst>
              <a:ext uri="{FF2B5EF4-FFF2-40B4-BE49-F238E27FC236}">
                <a16:creationId xmlns:a16="http://schemas.microsoft.com/office/drawing/2014/main" id="{265B53BD-59E1-4AB4-A4BC-A612172747F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37494" y="2503182"/>
            <a:ext cx="7699888" cy="138576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FF33"/>
              </a:gs>
              <a:gs pos="50000">
                <a:srgbClr val="CCFF66"/>
              </a:gs>
              <a:gs pos="100000">
                <a:srgbClr val="66FF33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2800" b="1" dirty="0">
              <a:solidFill>
                <a:srgbClr val="0000CC"/>
              </a:solidFill>
              <a:latin typeface="+mj-lt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CC"/>
                </a:solidFill>
                <a:latin typeface="+mj-lt"/>
              </a:rPr>
              <a:t>HOẠT ĐỘNG LÀM QUEN VỚI TOÁN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Đề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tài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8,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nhóm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8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đối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t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ư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ợng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+mj-lt"/>
              </a:rPr>
              <a:t> 8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lớn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algn="ctr">
              <a:lnSpc>
                <a:spcPct val="75000"/>
              </a:lnSpc>
              <a:spcBef>
                <a:spcPct val="35000"/>
              </a:spcBef>
              <a:defRPr/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39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3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BBDC1FAE-1258-4E83-88D5-A6B4BAE6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0" y="3325411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ED8E50-9A4F-4029-A54D-EE12EA7EA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33466" y="2439376"/>
            <a:ext cx="1505320" cy="1584960"/>
          </a:xfrm>
          <a:prstGeom prst="rect">
            <a:avLst/>
          </a:prstGeom>
        </p:spPr>
      </p:pic>
      <p:pic>
        <p:nvPicPr>
          <p:cNvPr id="10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B0683D83-3800-469B-964B-EB96FBDD8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95" y="3453655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EF0F100D-2AD8-4220-8795-92731166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301" y="3540141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B8EDBF10-8F6C-44D8-994A-A2F2F4BA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24" y="3715840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09FD05E4-AD11-4CB1-A30D-6DD6E1C65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63" y="3886715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599ACB37-0DD3-4F1D-B5F8-45C06C8C3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10" y="3863886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494E4F65-8E26-4FA9-9EBE-3E7F9F2D4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71" y="3792912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ute rabbit cartoon Royalty Free Vector Image - VectorStock">
            <a:extLst>
              <a:ext uri="{FF2B5EF4-FFF2-40B4-BE49-F238E27FC236}">
                <a16:creationId xmlns:a16="http://schemas.microsoft.com/office/drawing/2014/main" id="{42FDABAD-4C57-49AC-96A6-97FA0E3D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4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95" y="3612533"/>
            <a:ext cx="1704340" cy="26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3A12EA-75F1-473E-A423-DAFD8DD03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1448084" y="2520526"/>
            <a:ext cx="1505320" cy="15849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1FC153-3EFB-4843-9C04-D6141FED6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2765811" y="2532931"/>
            <a:ext cx="1505320" cy="15849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490BBE-0A2A-4241-9048-7C24D847B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4273124" y="2627415"/>
            <a:ext cx="1505320" cy="15849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51E514-0CB6-416B-B437-03C8EF131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5632646" y="2672502"/>
            <a:ext cx="1505320" cy="15849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6B2847-BD27-40BB-A41F-D824B55C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7097883" y="2672502"/>
            <a:ext cx="1505320" cy="18994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89C45C-071F-4E2A-8231-5F39245B4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8471220" y="2808436"/>
            <a:ext cx="1505320" cy="1584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24A1DD-A247-4C45-A078-A66392350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9804474" y="2829771"/>
            <a:ext cx="1505320" cy="15849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5E4C818-75D0-4C66-A7C9-52D1FE955EC8}"/>
              </a:ext>
            </a:extLst>
          </p:cNvPr>
          <p:cNvGrpSpPr/>
          <p:nvPr/>
        </p:nvGrpSpPr>
        <p:grpSpPr>
          <a:xfrm>
            <a:off x="2607383" y="0"/>
            <a:ext cx="7584995" cy="1210653"/>
            <a:chOff x="1005840" y="163396"/>
            <a:chExt cx="10547276" cy="1210653"/>
          </a:xfrm>
        </p:grpSpPr>
        <p:sp>
          <p:nvSpPr>
            <p:cNvPr id="33" name="Scroll: Horizontal 32">
              <a:extLst>
                <a:ext uri="{FF2B5EF4-FFF2-40B4-BE49-F238E27FC236}">
                  <a16:creationId xmlns:a16="http://schemas.microsoft.com/office/drawing/2014/main" id="{4FA4858C-20EC-48B9-8293-5AD9D31807DC}"/>
                </a:ext>
              </a:extLst>
            </p:cNvPr>
            <p:cNvSpPr/>
            <p:nvPr/>
          </p:nvSpPr>
          <p:spPr>
            <a:xfrm>
              <a:off x="1005840" y="163396"/>
              <a:ext cx="10547276" cy="1016672"/>
            </a:xfrm>
            <a:prstGeom prst="horizontalScroll">
              <a:avLst/>
            </a:prstGeom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EBBCD0-2EC5-4114-9289-26F6E2B8E6B2}"/>
                </a:ext>
              </a:extLst>
            </p:cNvPr>
            <p:cNvSpPr txBox="1"/>
            <p:nvPr/>
          </p:nvSpPr>
          <p:spPr>
            <a:xfrm>
              <a:off x="1386840" y="543052"/>
              <a:ext cx="100583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Tạo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nhóm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có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8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đối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t</a:t>
              </a:r>
              <a:r>
                <a:rPr lang="vi-VN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ư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ợng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nhận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biết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chữ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số</a:t>
              </a:r>
              <a:r>
                <a:rPr lang="en-US" altLang="zh-CN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8</a:t>
              </a:r>
              <a:endParaRPr lang="zh-CN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60670EDB-AC3C-4464-B35F-52B3EA504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206866" y="4126810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879C8968-55AF-42D7-895F-33CC88AE8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1395215" y="4119623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0B205677-3CAC-441A-A53B-DC98B6409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2689596" y="4226988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3A8F23C0-139F-4B72-8803-ECF3311A9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4136498" y="4438263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109E8A6C-2A6D-4382-AE75-8E357A914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5417783" y="4586309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4FB37422-F4BD-4C0D-AABE-1A7333DE5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7006536" y="4540306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EEF283FE-1A14-4DA8-BC14-59CCEAEE1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8359651" y="4477349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Free Flower Cartoon Images, Download Free Clip Art, Free Clip Art ...">
            <a:extLst>
              <a:ext uri="{FF2B5EF4-FFF2-40B4-BE49-F238E27FC236}">
                <a16:creationId xmlns:a16="http://schemas.microsoft.com/office/drawing/2014/main" id="{117A1BB9-CE98-4469-9B64-592491162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2"/>
          <a:stretch/>
        </p:blipFill>
        <p:spPr bwMode="auto">
          <a:xfrm rot="20398723">
            <a:off x="9680398" y="4340287"/>
            <a:ext cx="566647" cy="11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1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o 8">
            <a:extLst>
              <a:ext uri="{FF2B5EF4-FFF2-40B4-BE49-F238E27FC236}">
                <a16:creationId xmlns:a16="http://schemas.microsoft.com/office/drawing/2014/main" id="{1F0E7B73-1F6F-4B22-8460-B975AB419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143000"/>
            <a:ext cx="35814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5000" b="1" dirty="0">
                <a:solidFill>
                  <a:srgbClr val="FF3300"/>
                </a:solidFill>
                <a:latin typeface=".VnAvant" panose="020B7200000000000000" pitchFamily="34" charset="0"/>
              </a:rPr>
              <a:t>8</a:t>
            </a:r>
            <a:endParaRPr kumimoji="0" lang="en-US" altLang="en-US" sz="35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  <p:bldLst>
      <p:bldP spid="5122" grpId="0"/>
      <p:bldP spid="51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>
            <a:extLst>
              <a:ext uri="{FF2B5EF4-FFF2-40B4-BE49-F238E27FC236}">
                <a16:creationId xmlns:a16="http://schemas.microsoft.com/office/drawing/2014/main" id="{9DBB2757-0237-4606-8F92-D45B76165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6815" y="4175704"/>
            <a:ext cx="198130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0" b="1" dirty="0">
                <a:solidFill>
                  <a:srgbClr val="FF3300"/>
                </a:solidFill>
                <a:latin typeface=".VnAvant" panose="020B7200000000000000" pitchFamily="34" charset="0"/>
              </a:rPr>
              <a:t>8</a:t>
            </a:r>
            <a:endParaRPr kumimoji="0" lang="en-US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2F23AB8-EDC3-473E-8850-766286D9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107622" y="2643487"/>
            <a:ext cx="1505320" cy="15849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21D2DA3-DF2D-4979-9EC6-9A73EE0C8B85}"/>
              </a:ext>
            </a:extLst>
          </p:cNvPr>
          <p:cNvGrpSpPr/>
          <p:nvPr/>
        </p:nvGrpSpPr>
        <p:grpSpPr>
          <a:xfrm>
            <a:off x="140114" y="3504211"/>
            <a:ext cx="1704340" cy="2629553"/>
            <a:chOff x="140114" y="3504211"/>
            <a:chExt cx="1704340" cy="2629553"/>
          </a:xfrm>
        </p:grpSpPr>
        <p:pic>
          <p:nvPicPr>
            <p:cNvPr id="16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42FDABAD-4C57-49AC-96A6-97FA0E3D1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14" y="3504211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3C44C1BC-A990-4887-937B-CF15BEA36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232419" y="4295319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1F300F4-F03D-469C-BAE3-6C5F10A73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1423683" y="2590744"/>
            <a:ext cx="1505320" cy="15849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E5B45-9C05-4DF0-83F0-7596F18FF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2691813" y="2565140"/>
            <a:ext cx="1505320" cy="1798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4A6114-8C4A-4709-A601-31D5A72E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4066847" y="2671759"/>
            <a:ext cx="1505320" cy="1703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EAFE8F-B3AF-4159-9601-109130133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5406026" y="2731106"/>
            <a:ext cx="1505320" cy="1798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4E1478-FFB2-4751-B42B-7A5B83F2E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6799524" y="3003691"/>
            <a:ext cx="1505320" cy="15849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AEDCDB-F48A-4A7D-A8D6-903BCAD2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8216427" y="3020764"/>
            <a:ext cx="1505320" cy="1584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24A1DD-A247-4C45-A078-A66392350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22" l="10000" r="90000"/>
                    </a14:imgEffect>
                  </a14:imgLayer>
                </a14:imgProps>
              </a:ext>
            </a:extLst>
          </a:blip>
          <a:srcRect l="26625" t="10666" r="26125" b="2222"/>
          <a:stretch/>
        </p:blipFill>
        <p:spPr>
          <a:xfrm>
            <a:off x="9675745" y="3020764"/>
            <a:ext cx="1505320" cy="1584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575153-7C04-41AE-A353-139ECA1691DE}"/>
              </a:ext>
            </a:extLst>
          </p:cNvPr>
          <p:cNvGrpSpPr/>
          <p:nvPr/>
        </p:nvGrpSpPr>
        <p:grpSpPr>
          <a:xfrm>
            <a:off x="1330588" y="3435967"/>
            <a:ext cx="1704340" cy="2629553"/>
            <a:chOff x="1330588" y="3435967"/>
            <a:chExt cx="1704340" cy="2629553"/>
          </a:xfrm>
        </p:grpSpPr>
        <p:pic>
          <p:nvPicPr>
            <p:cNvPr id="35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FF578126-0487-4A18-9D0A-55EE19BC6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588" y="3435967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E4C5FD82-3A3F-46CA-A331-CA02509848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1390659" y="4226634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7D3444-3E2F-4DCB-855D-EB687F138F90}"/>
              </a:ext>
            </a:extLst>
          </p:cNvPr>
          <p:cNvGrpSpPr/>
          <p:nvPr/>
        </p:nvGrpSpPr>
        <p:grpSpPr>
          <a:xfrm>
            <a:off x="2565546" y="3573206"/>
            <a:ext cx="1704340" cy="2629553"/>
            <a:chOff x="2565546" y="3573206"/>
            <a:chExt cx="1704340" cy="2629553"/>
          </a:xfrm>
        </p:grpSpPr>
        <p:pic>
          <p:nvPicPr>
            <p:cNvPr id="36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B9683832-90B5-4F57-9A35-C7C3B7E8D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546" y="3573206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B492E94C-0C94-4C88-A390-17F54C5D53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2596989" y="4295319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10E9BAC-D05F-4E46-A9E8-A6EBAAE392B3}"/>
              </a:ext>
            </a:extLst>
          </p:cNvPr>
          <p:cNvGrpSpPr/>
          <p:nvPr/>
        </p:nvGrpSpPr>
        <p:grpSpPr>
          <a:xfrm>
            <a:off x="3894394" y="3719442"/>
            <a:ext cx="1762095" cy="2629553"/>
            <a:chOff x="3894394" y="3719442"/>
            <a:chExt cx="1762095" cy="2629553"/>
          </a:xfrm>
        </p:grpSpPr>
        <p:pic>
          <p:nvPicPr>
            <p:cNvPr id="37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C8207F81-7ED8-4BF6-8728-996E83D7A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149" y="3719442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C65FE53E-0D45-4CA0-900C-97B1E2F544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3894394" y="4424542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31E99-F8A3-4241-A3E2-93B13569CA36}"/>
              </a:ext>
            </a:extLst>
          </p:cNvPr>
          <p:cNvGrpSpPr/>
          <p:nvPr/>
        </p:nvGrpSpPr>
        <p:grpSpPr>
          <a:xfrm>
            <a:off x="5310936" y="3865511"/>
            <a:ext cx="1732156" cy="2629553"/>
            <a:chOff x="5310936" y="3865511"/>
            <a:chExt cx="1732156" cy="2629553"/>
          </a:xfrm>
        </p:grpSpPr>
        <p:pic>
          <p:nvPicPr>
            <p:cNvPr id="38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6C3CD655-6FE8-4B56-821A-0C4C3036D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752" y="3865511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A0FE6D8A-E953-4E31-9A8C-0044C17C6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5310936" y="4526844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4E3D351-0352-4471-B8E5-876594A7F7E0}"/>
              </a:ext>
            </a:extLst>
          </p:cNvPr>
          <p:cNvGrpSpPr/>
          <p:nvPr/>
        </p:nvGrpSpPr>
        <p:grpSpPr>
          <a:xfrm>
            <a:off x="6681838" y="3916304"/>
            <a:ext cx="1745314" cy="2629553"/>
            <a:chOff x="6681838" y="3916304"/>
            <a:chExt cx="1745314" cy="2629553"/>
          </a:xfrm>
        </p:grpSpPr>
        <p:pic>
          <p:nvPicPr>
            <p:cNvPr id="39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5FAB2233-255B-4CBE-8123-EA0CE543B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812" y="3916304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5465528A-E745-4DC2-9410-2EF66D7DAF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6681838" y="4587934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0F024-7D47-4D2E-AE63-6552FFC3D223}"/>
              </a:ext>
            </a:extLst>
          </p:cNvPr>
          <p:cNvGrpSpPr/>
          <p:nvPr/>
        </p:nvGrpSpPr>
        <p:grpSpPr>
          <a:xfrm>
            <a:off x="8143498" y="3856200"/>
            <a:ext cx="1732486" cy="2629553"/>
            <a:chOff x="8143498" y="3856200"/>
            <a:chExt cx="1732486" cy="2629553"/>
          </a:xfrm>
        </p:grpSpPr>
        <p:pic>
          <p:nvPicPr>
            <p:cNvPr id="40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CDA6CCF6-BDD2-46E4-B804-F3A0E540B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644" y="3856200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CB24CF22-B2ED-43AF-A6E6-F36928EBF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8143498" y="4616343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D62F1-4284-4217-8C2C-01C7B0D37E45}"/>
              </a:ext>
            </a:extLst>
          </p:cNvPr>
          <p:cNvGrpSpPr/>
          <p:nvPr/>
        </p:nvGrpSpPr>
        <p:grpSpPr>
          <a:xfrm>
            <a:off x="9553767" y="3804421"/>
            <a:ext cx="1704340" cy="2629553"/>
            <a:chOff x="9553767" y="3804421"/>
            <a:chExt cx="1704340" cy="2629553"/>
          </a:xfrm>
        </p:grpSpPr>
        <p:pic>
          <p:nvPicPr>
            <p:cNvPr id="41" name="Picture 2" descr="Cute rabbit cartoon Royalty Free Vector Image - VectorStock">
              <a:extLst>
                <a:ext uri="{FF2B5EF4-FFF2-40B4-BE49-F238E27FC236}">
                  <a16:creationId xmlns:a16="http://schemas.microsoft.com/office/drawing/2014/main" id="{392E0E8D-6C46-421C-B844-C47CD402D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40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767" y="3804421"/>
              <a:ext cx="1704340" cy="26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Free Flower Cartoon Images, Download Free Clip Art, Free Clip Art ...">
              <a:extLst>
                <a:ext uri="{FF2B5EF4-FFF2-40B4-BE49-F238E27FC236}">
                  <a16:creationId xmlns:a16="http://schemas.microsoft.com/office/drawing/2014/main" id="{E9D94493-E9FD-4381-9909-CC70C3B7E5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2"/>
            <a:stretch/>
          </p:blipFill>
          <p:spPr bwMode="auto">
            <a:xfrm rot="20398723">
              <a:off x="9581180" y="4616343"/>
              <a:ext cx="566647" cy="1184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2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kinh">
            <a:extLst>
              <a:ext uri="{FF2B5EF4-FFF2-40B4-BE49-F238E27FC236}">
                <a16:creationId xmlns:a16="http://schemas.microsoft.com/office/drawing/2014/main" id="{490E76B4-FE52-48B5-B57E-524972E0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63296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946A8-AF2E-4C98-B65A-DB1FAE6E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45" y="-118935"/>
            <a:ext cx="1493649" cy="1444877"/>
          </a:xfrm>
          <a:prstGeom prst="rect">
            <a:avLst/>
          </a:prstGeom>
        </p:spPr>
      </p:pic>
      <p:pic>
        <p:nvPicPr>
          <p:cNvPr id="25" name="Picture 2" descr="Kết quả hình ảnh cho đôi dép trẻ em png">
            <a:extLst>
              <a:ext uri="{FF2B5EF4-FFF2-40B4-BE49-F238E27FC236}">
                <a16:creationId xmlns:a16="http://schemas.microsoft.com/office/drawing/2014/main" id="{939B643C-7E7A-4E91-A914-C5E805AE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5626551" y="3968305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Kết quả hình ảnh cho đôi dép trẻ em png">
            <a:extLst>
              <a:ext uri="{FF2B5EF4-FFF2-40B4-BE49-F238E27FC236}">
                <a16:creationId xmlns:a16="http://schemas.microsoft.com/office/drawing/2014/main" id="{2C3CCEF1-8C28-4663-9A7C-6A4B258D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4602159" y="4448621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Kết quả hình ảnh cho đôi dép trẻ em png">
            <a:extLst>
              <a:ext uri="{FF2B5EF4-FFF2-40B4-BE49-F238E27FC236}">
                <a16:creationId xmlns:a16="http://schemas.microsoft.com/office/drawing/2014/main" id="{E364448E-A31D-4AE9-A8F0-89256879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6823873" y="3474910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Kết quả hình ảnh cho đôi dép trẻ em png">
            <a:extLst>
              <a:ext uri="{FF2B5EF4-FFF2-40B4-BE49-F238E27FC236}">
                <a16:creationId xmlns:a16="http://schemas.microsoft.com/office/drawing/2014/main" id="{B3DB21B7-26AC-482F-AEF5-F5775819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7344442" y="4646485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Kết quả hình ảnh cho đôi dép trẻ em png">
            <a:extLst>
              <a:ext uri="{FF2B5EF4-FFF2-40B4-BE49-F238E27FC236}">
                <a16:creationId xmlns:a16="http://schemas.microsoft.com/office/drawing/2014/main" id="{72B2D19B-6966-4EB1-825D-E893E185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6342537" y="5068063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Kết quả hình ảnh cho đôi dép trẻ em png">
            <a:extLst>
              <a:ext uri="{FF2B5EF4-FFF2-40B4-BE49-F238E27FC236}">
                <a16:creationId xmlns:a16="http://schemas.microsoft.com/office/drawing/2014/main" id="{F7EFDBD9-79F2-4BA2-BA72-EE4A5657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5249716" y="5600956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Kết quả hình ảnh cho đôi dép trẻ em png">
            <a:extLst>
              <a:ext uri="{FF2B5EF4-FFF2-40B4-BE49-F238E27FC236}">
                <a16:creationId xmlns:a16="http://schemas.microsoft.com/office/drawing/2014/main" id="{16356909-6142-4584-9695-7577ED56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2908722" y="4832033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Kết quả hình ảnh cho đôi dép trẻ em png">
            <a:extLst>
              <a:ext uri="{FF2B5EF4-FFF2-40B4-BE49-F238E27FC236}">
                <a16:creationId xmlns:a16="http://schemas.microsoft.com/office/drawing/2014/main" id="{E220C864-562D-45BA-A479-11677A35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3920958" y="5686425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E24FFD-F64A-4436-9677-2F76AD02F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436" y="-112839"/>
            <a:ext cx="1493649" cy="14448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08D45E-D96E-49D2-AC84-566FEA59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466" y="-81944"/>
            <a:ext cx="1493649" cy="14448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88888C-17CB-4E69-AC43-E93AA51B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38" y="-100709"/>
            <a:ext cx="1493649" cy="14448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111C32-3964-4F23-BA5B-74E0EBE6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66" y="1136904"/>
            <a:ext cx="1493649" cy="14448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62220F-3973-4AA1-867E-07EBE4E30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615" y="1136904"/>
            <a:ext cx="1493649" cy="14448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83EF43-D7AF-4E99-B3D1-E13ED36B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660" y="1136904"/>
            <a:ext cx="1493649" cy="1444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4F59CD7-826D-4BCD-A6BD-E808403D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309" y="1197739"/>
            <a:ext cx="1493649" cy="1444877"/>
          </a:xfrm>
          <a:prstGeom prst="rect">
            <a:avLst/>
          </a:prstGeom>
        </p:spPr>
      </p:pic>
      <p:pic>
        <p:nvPicPr>
          <p:cNvPr id="40" name="Picture 7" descr="kinh">
            <a:extLst>
              <a:ext uri="{FF2B5EF4-FFF2-40B4-BE49-F238E27FC236}">
                <a16:creationId xmlns:a16="http://schemas.microsoft.com/office/drawing/2014/main" id="{52EE4323-A27F-4507-95DC-F2CDD519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86" y="603503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 descr="kinh">
            <a:extLst>
              <a:ext uri="{FF2B5EF4-FFF2-40B4-BE49-F238E27FC236}">
                <a16:creationId xmlns:a16="http://schemas.microsoft.com/office/drawing/2014/main" id="{46D6F07B-ACAB-4788-B0D1-E51EFD0D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43" y="603503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kinh">
            <a:extLst>
              <a:ext uri="{FF2B5EF4-FFF2-40B4-BE49-F238E27FC236}">
                <a16:creationId xmlns:a16="http://schemas.microsoft.com/office/drawing/2014/main" id="{90844B68-CEA6-4691-AC98-AA40FB64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316735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 descr="kinh">
            <a:extLst>
              <a:ext uri="{FF2B5EF4-FFF2-40B4-BE49-F238E27FC236}">
                <a16:creationId xmlns:a16="http://schemas.microsoft.com/office/drawing/2014/main" id="{7D633D50-9273-4B3F-A8D1-4A483ADE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37" y="1382776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 descr="kinh">
            <a:extLst>
              <a:ext uri="{FF2B5EF4-FFF2-40B4-BE49-F238E27FC236}">
                <a16:creationId xmlns:a16="http://schemas.microsoft.com/office/drawing/2014/main" id="{7B30C603-A03A-49F6-B4E6-7F09D23F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43" y="1563561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" descr="kinh">
            <a:extLst>
              <a:ext uri="{FF2B5EF4-FFF2-40B4-BE49-F238E27FC236}">
                <a16:creationId xmlns:a16="http://schemas.microsoft.com/office/drawing/2014/main" id="{DD7F9349-0134-4BEA-B77B-E05E3DF6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275268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kinh">
            <a:extLst>
              <a:ext uri="{FF2B5EF4-FFF2-40B4-BE49-F238E27FC236}">
                <a16:creationId xmlns:a16="http://schemas.microsoft.com/office/drawing/2014/main" id="{49E4D1B5-F8E3-4C26-90E7-6AD588A3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30" y="2333690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26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66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kinh">
            <a:extLst>
              <a:ext uri="{FF2B5EF4-FFF2-40B4-BE49-F238E27FC236}">
                <a16:creationId xmlns:a16="http://schemas.microsoft.com/office/drawing/2014/main" id="{490E76B4-FE52-48B5-B57E-524972E0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63296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C946A8-AF2E-4C98-B65A-DB1FAE6E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145" y="-118935"/>
            <a:ext cx="1493649" cy="1444877"/>
          </a:xfrm>
          <a:prstGeom prst="rect">
            <a:avLst/>
          </a:prstGeom>
        </p:spPr>
      </p:pic>
      <p:pic>
        <p:nvPicPr>
          <p:cNvPr id="25" name="Picture 2" descr="Kết quả hình ảnh cho đôi dép trẻ em png">
            <a:extLst>
              <a:ext uri="{FF2B5EF4-FFF2-40B4-BE49-F238E27FC236}">
                <a16:creationId xmlns:a16="http://schemas.microsoft.com/office/drawing/2014/main" id="{939B643C-7E7A-4E91-A914-C5E805AE0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5626551" y="3968305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Kết quả hình ảnh cho đôi dép trẻ em png">
            <a:extLst>
              <a:ext uri="{FF2B5EF4-FFF2-40B4-BE49-F238E27FC236}">
                <a16:creationId xmlns:a16="http://schemas.microsoft.com/office/drawing/2014/main" id="{2C3CCEF1-8C28-4663-9A7C-6A4B258D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4602159" y="4448621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Kết quả hình ảnh cho đôi dép trẻ em png">
            <a:extLst>
              <a:ext uri="{FF2B5EF4-FFF2-40B4-BE49-F238E27FC236}">
                <a16:creationId xmlns:a16="http://schemas.microsoft.com/office/drawing/2014/main" id="{E364448E-A31D-4AE9-A8F0-89256879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6823873" y="3474910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Kết quả hình ảnh cho đôi dép trẻ em png">
            <a:extLst>
              <a:ext uri="{FF2B5EF4-FFF2-40B4-BE49-F238E27FC236}">
                <a16:creationId xmlns:a16="http://schemas.microsoft.com/office/drawing/2014/main" id="{B3DB21B7-26AC-482F-AEF5-F5775819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7344442" y="4646485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Kết quả hình ảnh cho đôi dép trẻ em png">
            <a:extLst>
              <a:ext uri="{FF2B5EF4-FFF2-40B4-BE49-F238E27FC236}">
                <a16:creationId xmlns:a16="http://schemas.microsoft.com/office/drawing/2014/main" id="{72B2D19B-6966-4EB1-825D-E893E1857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6342537" y="5068063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Kết quả hình ảnh cho đôi dép trẻ em png">
            <a:extLst>
              <a:ext uri="{FF2B5EF4-FFF2-40B4-BE49-F238E27FC236}">
                <a16:creationId xmlns:a16="http://schemas.microsoft.com/office/drawing/2014/main" id="{F7EFDBD9-79F2-4BA2-BA72-EE4A5657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5249716" y="5600956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Kết quả hình ảnh cho đôi dép trẻ em png">
            <a:extLst>
              <a:ext uri="{FF2B5EF4-FFF2-40B4-BE49-F238E27FC236}">
                <a16:creationId xmlns:a16="http://schemas.microsoft.com/office/drawing/2014/main" id="{16356909-6142-4584-9695-7577ED56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2908722" y="4832033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Kết quả hình ảnh cho đôi dép trẻ em png">
            <a:extLst>
              <a:ext uri="{FF2B5EF4-FFF2-40B4-BE49-F238E27FC236}">
                <a16:creationId xmlns:a16="http://schemas.microsoft.com/office/drawing/2014/main" id="{E220C864-562D-45BA-A479-11677A35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8" t="14944" r="7013" b="17584"/>
          <a:stretch>
            <a:fillRect/>
          </a:stretch>
        </p:blipFill>
        <p:spPr bwMode="auto">
          <a:xfrm>
            <a:off x="3920958" y="5686425"/>
            <a:ext cx="153193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E24FFD-F64A-4436-9677-2F76AD02F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436" y="-112839"/>
            <a:ext cx="1493649" cy="14448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08D45E-D96E-49D2-AC84-566FEA597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466" y="-81944"/>
            <a:ext cx="1493649" cy="14448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088888C-17CB-4E69-AC43-E93AA51B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5138" y="-100709"/>
            <a:ext cx="1493649" cy="14448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C111C32-3964-4F23-BA5B-74E0EBE6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66" y="1136904"/>
            <a:ext cx="1493649" cy="14448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62220F-3973-4AA1-867E-07EBE4E30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615" y="1136904"/>
            <a:ext cx="1493649" cy="14448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83EF43-D7AF-4E99-B3D1-E13ED36B7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660" y="1136904"/>
            <a:ext cx="1493649" cy="14448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4F59CD7-826D-4BCD-A6BD-E808403D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309" y="1197739"/>
            <a:ext cx="1493649" cy="1444877"/>
          </a:xfrm>
          <a:prstGeom prst="rect">
            <a:avLst/>
          </a:prstGeom>
        </p:spPr>
      </p:pic>
      <p:pic>
        <p:nvPicPr>
          <p:cNvPr id="40" name="Picture 7" descr="kinh">
            <a:extLst>
              <a:ext uri="{FF2B5EF4-FFF2-40B4-BE49-F238E27FC236}">
                <a16:creationId xmlns:a16="http://schemas.microsoft.com/office/drawing/2014/main" id="{52EE4323-A27F-4507-95DC-F2CDD519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86" y="603503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 descr="kinh">
            <a:extLst>
              <a:ext uri="{FF2B5EF4-FFF2-40B4-BE49-F238E27FC236}">
                <a16:creationId xmlns:a16="http://schemas.microsoft.com/office/drawing/2014/main" id="{46D6F07B-ACAB-4788-B0D1-E51EFD0D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43" y="603503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kinh">
            <a:extLst>
              <a:ext uri="{FF2B5EF4-FFF2-40B4-BE49-F238E27FC236}">
                <a16:creationId xmlns:a16="http://schemas.microsoft.com/office/drawing/2014/main" id="{90844B68-CEA6-4691-AC98-AA40FB646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316735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 descr="kinh">
            <a:extLst>
              <a:ext uri="{FF2B5EF4-FFF2-40B4-BE49-F238E27FC236}">
                <a16:creationId xmlns:a16="http://schemas.microsoft.com/office/drawing/2014/main" id="{7D633D50-9273-4B3F-A8D1-4A483ADE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37" y="1382776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 descr="kinh">
            <a:extLst>
              <a:ext uri="{FF2B5EF4-FFF2-40B4-BE49-F238E27FC236}">
                <a16:creationId xmlns:a16="http://schemas.microsoft.com/office/drawing/2014/main" id="{7B30C603-A03A-49F6-B4E6-7F09D23FE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43" y="1563561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" descr="kinh">
            <a:extLst>
              <a:ext uri="{FF2B5EF4-FFF2-40B4-BE49-F238E27FC236}">
                <a16:creationId xmlns:a16="http://schemas.microsoft.com/office/drawing/2014/main" id="{DD7F9349-0134-4BEA-B77B-E05E3DF6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275268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 descr="kinh">
            <a:extLst>
              <a:ext uri="{FF2B5EF4-FFF2-40B4-BE49-F238E27FC236}">
                <a16:creationId xmlns:a16="http://schemas.microsoft.com/office/drawing/2014/main" id="{49E4D1B5-F8E3-4C26-90E7-6AD588A3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30" y="2333690"/>
            <a:ext cx="1386840" cy="7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2">
            <a:extLst>
              <a:ext uri="{FF2B5EF4-FFF2-40B4-BE49-F238E27FC236}">
                <a16:creationId xmlns:a16="http://schemas.microsoft.com/office/drawing/2014/main" id="{93392DC7-2C98-43CE-BDC5-75C6A6BFF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769" y="2631884"/>
            <a:ext cx="198130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0" b="1" dirty="0">
                <a:solidFill>
                  <a:srgbClr val="FF3300"/>
                </a:solidFill>
                <a:latin typeface=".VnAvant" panose="020B7200000000000000" pitchFamily="34" charset="0"/>
              </a:rPr>
              <a:t>8</a:t>
            </a:r>
            <a:endParaRPr kumimoji="0" lang="en-US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32601E45-797A-42C9-B2B6-2B2C0EFCD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252" y="103992"/>
            <a:ext cx="198130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0" b="1" dirty="0">
                <a:solidFill>
                  <a:srgbClr val="FF3300"/>
                </a:solidFill>
                <a:latin typeface=".VnAvant" panose="020B7200000000000000" pitchFamily="34" charset="0"/>
              </a:rPr>
              <a:t>8</a:t>
            </a:r>
            <a:endParaRPr kumimoji="0" lang="en-US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51" name="Text Box 2">
            <a:extLst>
              <a:ext uri="{FF2B5EF4-FFF2-40B4-BE49-F238E27FC236}">
                <a16:creationId xmlns:a16="http://schemas.microsoft.com/office/drawing/2014/main" id="{004A7264-7F11-4C1D-B517-3718DC25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1796" y="4165692"/>
            <a:ext cx="1981302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5000" b="1" dirty="0">
                <a:solidFill>
                  <a:srgbClr val="FF3300"/>
                </a:solidFill>
                <a:latin typeface=".VnAvant" panose="020B7200000000000000" pitchFamily="34" charset="0"/>
              </a:rPr>
              <a:t>8</a:t>
            </a:r>
            <a:endParaRPr kumimoji="0" lang="en-US" altLang="en-US" sz="15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7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203403" y="122960"/>
            <a:ext cx="6624736" cy="6849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9552" y="1895151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0000FF"/>
                </a:solidFill>
                <a:latin typeface="方正粗圆_GBK" pitchFamily="65" charset="-122"/>
                <a:ea typeface="方正粗圆_GBK" pitchFamily="65" charset="-122"/>
              </a:rPr>
              <a:t>3</a:t>
            </a:r>
            <a:endParaRPr lang="zh-CN" altLang="en-US" sz="4800" dirty="0">
              <a:solidFill>
                <a:srgbClr val="0000FF"/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6743" y="2756926"/>
            <a:ext cx="22797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err="1">
                <a:solidFill>
                  <a:srgbClr val="FF3300"/>
                </a:solidFill>
                <a:latin typeface="方正粗圆_GBK" pitchFamily="65" charset="-122"/>
                <a:ea typeface="方正粗圆_GBK" pitchFamily="65" charset="-122"/>
              </a:rPr>
              <a:t>Nội</a:t>
            </a:r>
            <a:r>
              <a:rPr lang="en-US" altLang="zh-CN" sz="3200" dirty="0">
                <a:solidFill>
                  <a:srgbClr val="FF3300"/>
                </a:solidFill>
                <a:latin typeface="方正粗圆_GBK" pitchFamily="65" charset="-122"/>
                <a:ea typeface="方正粗圆_GBK" pitchFamily="65" charset="-122"/>
              </a:rPr>
              <a:t> dung 3:</a:t>
            </a:r>
          </a:p>
          <a:p>
            <a:r>
              <a:rPr lang="en-US" altLang="zh-CN" sz="3200" dirty="0">
                <a:solidFill>
                  <a:srgbClr val="FF3300"/>
                </a:solidFill>
                <a:latin typeface="方正粗圆_GBK" pitchFamily="65" charset="-122"/>
                <a:ea typeface="方正粗圆_GBK" pitchFamily="65" charset="-122"/>
              </a:rPr>
              <a:t> </a:t>
            </a:r>
            <a:r>
              <a:rPr lang="en-US" altLang="zh-CN" sz="3200" dirty="0" err="1">
                <a:solidFill>
                  <a:srgbClr val="FF3300"/>
                </a:solidFill>
                <a:latin typeface="方正粗圆_GBK" pitchFamily="65" charset="-122"/>
                <a:ea typeface="方正粗圆_GBK" pitchFamily="65" charset="-122"/>
              </a:rPr>
              <a:t>Củng</a:t>
            </a:r>
            <a:r>
              <a:rPr lang="en-US" altLang="zh-CN" sz="3200" dirty="0">
                <a:solidFill>
                  <a:srgbClr val="FF3300"/>
                </a:solidFill>
                <a:latin typeface="方正粗圆_GBK" pitchFamily="65" charset="-122"/>
                <a:ea typeface="方正粗圆_GBK" pitchFamily="65" charset="-122"/>
              </a:rPr>
              <a:t> </a:t>
            </a:r>
            <a:r>
              <a:rPr lang="en-US" altLang="zh-CN" sz="3200" dirty="0" err="1">
                <a:solidFill>
                  <a:srgbClr val="FF3300"/>
                </a:solidFill>
                <a:latin typeface="方正粗圆_GBK" pitchFamily="65" charset="-122"/>
                <a:ea typeface="方正粗圆_GBK" pitchFamily="65" charset="-122"/>
              </a:rPr>
              <a:t>cố</a:t>
            </a:r>
            <a:endParaRPr lang="zh-CN" altLang="en-US" sz="3200" dirty="0">
              <a:solidFill>
                <a:srgbClr val="FF3300"/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17" y="223046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906810" y="40425"/>
            <a:ext cx="4945312" cy="1145583"/>
          </a:xfrm>
          <a:prstGeom prst="wedgeRoundRectCallout">
            <a:avLst>
              <a:gd name="adj1" fmla="val -58687"/>
              <a:gd name="adj2" fmla="val 43734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968029" y="6005677"/>
            <a:ext cx="8587339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A: 8                B: 7                 C: 6                 D: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67AA0-AE54-4452-93CD-B85AA4AEB1E3}"/>
              </a:ext>
            </a:extLst>
          </p:cNvPr>
          <p:cNvSpPr txBox="1"/>
          <p:nvPr/>
        </p:nvSpPr>
        <p:spPr>
          <a:xfrm>
            <a:off x="3137161" y="270772"/>
            <a:ext cx="536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mấy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?</a:t>
            </a:r>
          </a:p>
        </p:txBody>
      </p:sp>
      <p:pic>
        <p:nvPicPr>
          <p:cNvPr id="40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4A7642FD-E4F6-4005-A40A-ED8EA2A1A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62" y="1636853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77B74BDD-1ACB-41D5-8ED1-F4E95396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543" y="1618902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6330C941-45BC-4936-9773-1CBE1F41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88" y="1610919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2C87F2AD-6DFB-4FF6-AED5-C171CDC03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15" y="1623448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1D41658C-5D30-4F7F-A185-713077CED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486" y="1618902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EBD35E3F-9AAA-4868-9798-32F4E177B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83" y="1608208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3B7EEF1F-704D-46D7-88D1-95185D7B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827" y="1608208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B088F5AF-23AC-4E91-A9E1-7FB06039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60" y="1621179"/>
            <a:ext cx="1024710" cy="11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1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1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2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2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25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5657144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09713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79472" y="6093083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1                   2                   3                   4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07774" y="11828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14081" y="1767188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21196" y="2324522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29499" y="2726293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</a:t>
            </a:r>
          </a:p>
        </p:txBody>
      </p:sp>
      <p:pic>
        <p:nvPicPr>
          <p:cNvPr id="3074" name="Picture 2" descr="Shorts cartoon | Premium Vector">
            <a:extLst>
              <a:ext uri="{FF2B5EF4-FFF2-40B4-BE49-F238E27FC236}">
                <a16:creationId xmlns:a16="http://schemas.microsoft.com/office/drawing/2014/main" id="{82504122-2A2E-4B53-98D5-2A7F7B4AA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6" b="97806" l="0" r="100000">
                        <a14:foregroundMark x1="31949" y1="35649" x2="31949" y2="35649"/>
                        <a14:foregroundMark x1="19649" y1="27422" x2="19649" y2="27422"/>
                        <a14:foregroundMark x1="38019" y1="14625" x2="38019" y2="14625"/>
                        <a14:foregroundMark x1="29872" y1="70750" x2="29872" y2="70750"/>
                        <a14:foregroundMark x1="68690" y1="67276" x2="68690" y2="67276"/>
                        <a14:foregroundMark x1="87220" y1="73126" x2="87220" y2="73126"/>
                        <a14:foregroundMark x1="83067" y1="90676" x2="83067" y2="90676"/>
                        <a14:foregroundMark x1="67732" y1="90676" x2="6773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58"/>
          <a:stretch/>
        </p:blipFill>
        <p:spPr bwMode="auto">
          <a:xfrm>
            <a:off x="6051275" y="1156435"/>
            <a:ext cx="1386710" cy="54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horts cartoon | Premium Vector">
            <a:extLst>
              <a:ext uri="{FF2B5EF4-FFF2-40B4-BE49-F238E27FC236}">
                <a16:creationId xmlns:a16="http://schemas.microsoft.com/office/drawing/2014/main" id="{5E2D8DCF-6CB3-4FCE-BB00-16EBAC90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6" b="97806" l="0" r="100000">
                        <a14:foregroundMark x1="31949" y1="35649" x2="31949" y2="35649"/>
                        <a14:foregroundMark x1="19649" y1="27422" x2="19649" y2="27422"/>
                        <a14:foregroundMark x1="38019" y1="14625" x2="38019" y2="14625"/>
                        <a14:foregroundMark x1="29872" y1="70750" x2="29872" y2="70750"/>
                        <a14:foregroundMark x1="68690" y1="67276" x2="68690" y2="67276"/>
                        <a14:foregroundMark x1="87220" y1="73126" x2="87220" y2="73126"/>
                        <a14:foregroundMark x1="83067" y1="90676" x2="83067" y2="90676"/>
                        <a14:foregroundMark x1="67732" y1="90676" x2="6773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50"/>
          <a:stretch/>
        </p:blipFill>
        <p:spPr bwMode="auto">
          <a:xfrm>
            <a:off x="7423724" y="1134704"/>
            <a:ext cx="1294021" cy="58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20BA5139-69CC-4F68-95AE-48FD24674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5911281" y="1714249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117F377E-3410-43AD-B355-7F2B6F3DF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6439220" y="1708695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74F4C31B-62E9-4C6D-BD6F-E5DEEA795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6946256" y="1690320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FFE5488D-615F-465E-B32F-8F340264F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7433781" y="1723760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087DA70E-FE98-4793-8491-26ED975A1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7929661" y="1698840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8977D49F-6F04-4B54-9005-22480837E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9282228" y="1721437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140240FF-4BF5-448C-8BA9-5DF423B49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8366775" y="1704170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Tìm điểm khác biệt duy nhất trên cây kem - Đố vui IQ - Đố vui IQ ...">
            <a:extLst>
              <a:ext uri="{FF2B5EF4-FFF2-40B4-BE49-F238E27FC236}">
                <a16:creationId xmlns:a16="http://schemas.microsoft.com/office/drawing/2014/main" id="{5E0B02A2-E3D9-4BF8-86CC-BC8359167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2" b="98347" l="3167" r="2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91"/>
          <a:stretch/>
        </p:blipFill>
        <p:spPr bwMode="auto">
          <a:xfrm>
            <a:off x="8808987" y="1717564"/>
            <a:ext cx="358206" cy="5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AAA44F6D-0E88-428C-A919-43935BC48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14" y="231850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2BE2AF7E-B98C-48D8-94B5-D643D3B9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30" y="2341245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BC714EB5-5ACC-4786-AC9D-2D3D9B70C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720" y="2296017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54536A8D-7C0E-43BB-A5E1-4E33604C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32" y="2324521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75031975-BAA5-49B1-984A-F0BF6AEF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74" y="2339587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02F81E0A-7566-4086-91D7-BDC908EC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09" y="2357260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hong chóng – Công ty quà tặng doanh nghiệp – sự kiện – quảng cáo ...">
            <a:extLst>
              <a:ext uri="{FF2B5EF4-FFF2-40B4-BE49-F238E27FC236}">
                <a16:creationId xmlns:a16="http://schemas.microsoft.com/office/drawing/2014/main" id="{1C89B66D-AF3A-4C08-B705-7ECFBD6C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00" b="93667" l="0" r="92667">
                        <a14:foregroundMark x1="46667" y1="46333" x2="46667" y2="4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641" y="2335844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F28DCD80-B3AC-4B78-BA75-EFDC5AAF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17" y="2671227"/>
            <a:ext cx="696120" cy="6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EA661805-79B3-4F24-9C2B-571C1F40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40" y="2675096"/>
            <a:ext cx="696120" cy="6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BDC572AF-4EB5-49FF-85AC-F28738F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4" y="2676696"/>
            <a:ext cx="696120" cy="6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76574961-B014-4FC9-9E99-63E4FBBA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07" y="2664792"/>
            <a:ext cx="696120" cy="6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FDD03129-05DA-4689-89AA-2A286C70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279" y="2698390"/>
            <a:ext cx="696120" cy="6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Lemon baby lemonkid children's basin caps cartoon hat spring ...">
            <a:extLst>
              <a:ext uri="{FF2B5EF4-FFF2-40B4-BE49-F238E27FC236}">
                <a16:creationId xmlns:a16="http://schemas.microsoft.com/office/drawing/2014/main" id="{33039FD8-F433-4184-AFF2-85C497E0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13" y="2711036"/>
            <a:ext cx="696120" cy="6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1" y="1065377"/>
            <a:ext cx="6944798" cy="41862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426" y="3657602"/>
            <a:ext cx="1756661" cy="27808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53731" y="1524557"/>
            <a:ext cx="395656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18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MỤC TIÊU BÀI HỌC</a:t>
            </a:r>
            <a:endParaRPr lang="zh-CN" altLang="en-US" sz="18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 b="11325"/>
          <a:stretch>
            <a:fillRect/>
          </a:stretch>
        </p:blipFill>
        <p:spPr>
          <a:xfrm rot="20485441">
            <a:off x="8154923" y="548587"/>
            <a:ext cx="3174005" cy="2711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12918" b="5328"/>
          <a:stretch>
            <a:fillRect/>
          </a:stretch>
        </p:blipFill>
        <p:spPr>
          <a:xfrm rot="1158593">
            <a:off x="8288170" y="3193714"/>
            <a:ext cx="3087104" cy="2266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51939A9D-3E8A-43E6-8DF8-40CECDEEBC4F}"/>
              </a:ext>
            </a:extLst>
          </p:cNvPr>
          <p:cNvSpPr/>
          <p:nvPr/>
        </p:nvSpPr>
        <p:spPr>
          <a:xfrm>
            <a:off x="1319516" y="2066030"/>
            <a:ext cx="5497974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Trẻ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đếm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8,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nhận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lượng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thứ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tự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chữ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phạm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vi 8</a:t>
            </a:r>
            <a:endParaRPr lang="zh-CN" alt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413F91A4-7238-44AD-ACB0-A02DA35F1E29}"/>
              </a:ext>
            </a:extLst>
          </p:cNvPr>
          <p:cNvSpPr/>
          <p:nvPr/>
        </p:nvSpPr>
        <p:spPr>
          <a:xfrm>
            <a:off x="1698756" y="2946898"/>
            <a:ext cx="5497974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Rèn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kỹ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đếm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bằng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giác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kỹ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nhớ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định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kỹ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so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sánh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endParaRPr lang="zh-CN" alt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A1DE702D-D721-473D-A362-6BF8475EC857}"/>
              </a:ext>
            </a:extLst>
          </p:cNvPr>
          <p:cNvSpPr/>
          <p:nvPr/>
        </p:nvSpPr>
        <p:spPr>
          <a:xfrm>
            <a:off x="2577087" y="3947364"/>
            <a:ext cx="549797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Trẻ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kỹ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năng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endParaRPr lang="zh-CN" alt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4705253" cy="1128151"/>
          </a:xfrm>
          <a:prstGeom prst="wedgeRoundRectCallout">
            <a:avLst>
              <a:gd name="adj1" fmla="val -63329"/>
              <a:gd name="adj2" fmla="val 42712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19012" y="1441114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000" b="1" dirty="0">
                <a:solidFill>
                  <a:prstClr val="white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 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975593" y="1386884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19012" y="2003845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986588" y="2029463"/>
            <a:ext cx="5246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343930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315053" cy="82046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905845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A: 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6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B: 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7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C: 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D: 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pic>
        <p:nvPicPr>
          <p:cNvPr id="4098" name="Picture 2" descr="Sepon group">
            <a:extLst>
              <a:ext uri="{FF2B5EF4-FFF2-40B4-BE49-F238E27FC236}">
                <a16:creationId xmlns:a16="http://schemas.microsoft.com/office/drawing/2014/main" id="{74C4E7E4-6DF6-4C5C-AE57-D497BEDE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15" y="1632872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Sepon group">
            <a:extLst>
              <a:ext uri="{FF2B5EF4-FFF2-40B4-BE49-F238E27FC236}">
                <a16:creationId xmlns:a16="http://schemas.microsoft.com/office/drawing/2014/main" id="{7F002773-5948-493E-B89E-1FE1049A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84" y="1648286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epon group">
            <a:extLst>
              <a:ext uri="{FF2B5EF4-FFF2-40B4-BE49-F238E27FC236}">
                <a16:creationId xmlns:a16="http://schemas.microsoft.com/office/drawing/2014/main" id="{3C929139-8667-49AE-8B37-11110BE88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92" y="1663700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epon group">
            <a:extLst>
              <a:ext uri="{FF2B5EF4-FFF2-40B4-BE49-F238E27FC236}">
                <a16:creationId xmlns:a16="http://schemas.microsoft.com/office/drawing/2014/main" id="{958F269A-79BC-4559-B88E-F021EAF0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68" y="1679114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epon group">
            <a:extLst>
              <a:ext uri="{FF2B5EF4-FFF2-40B4-BE49-F238E27FC236}">
                <a16:creationId xmlns:a16="http://schemas.microsoft.com/office/drawing/2014/main" id="{81E7F0E2-9EF5-4F7D-9B60-4B35C7E7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57" y="1694528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epon group">
            <a:extLst>
              <a:ext uri="{FF2B5EF4-FFF2-40B4-BE49-F238E27FC236}">
                <a16:creationId xmlns:a16="http://schemas.microsoft.com/office/drawing/2014/main" id="{46FB9728-9C8B-4B05-81D3-A1D78120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050" y="1679114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epon group">
            <a:extLst>
              <a:ext uri="{FF2B5EF4-FFF2-40B4-BE49-F238E27FC236}">
                <a16:creationId xmlns:a16="http://schemas.microsoft.com/office/drawing/2014/main" id="{A3336A2F-722E-47E9-A7D9-AE7525C7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65" y="1694528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Sepon group">
            <a:extLst>
              <a:ext uri="{FF2B5EF4-FFF2-40B4-BE49-F238E27FC236}">
                <a16:creationId xmlns:a16="http://schemas.microsoft.com/office/drawing/2014/main" id="{88AFB99D-6B1A-4BC1-89DF-DBD34FB7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4902" l="10000" r="90000">
                        <a14:foregroundMark x1="48824" y1="30392" x2="4882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431" y="1716326"/>
            <a:ext cx="1077492" cy="1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1597" y="3682193"/>
            <a:ext cx="412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UVF Reina 12 Pro" panose="02000000000000000000" pitchFamily="2" charset="0"/>
                <a:ea typeface="方正粗圆_GBK" panose="03000509000000000000" pitchFamily="65" charset="-122"/>
                <a:cs typeface="Times New Roman" panose="02020603050405020304" pitchFamily="18" charset="0"/>
              </a:rPr>
              <a:t>TẠM BIỆT</a:t>
            </a:r>
            <a:endParaRPr lang="zh-CN" altLang="en-US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UVF Reina 12 Pro" panose="02000000000000000000" pitchFamily="2" charset="0"/>
              <a:ea typeface="方正粗圆_GBK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9009" y="4535507"/>
            <a:ext cx="116891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33" dirty="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ABC</a:t>
            </a:r>
            <a:endParaRPr lang="zh-CN" altLang="en-US" sz="3733" dirty="0">
              <a:solidFill>
                <a:srgbClr val="FFFF0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39377" y="1421417"/>
            <a:ext cx="3556236" cy="3633886"/>
            <a:chOff x="465996" y="1085533"/>
            <a:chExt cx="2401678" cy="240167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96" y="1085533"/>
              <a:ext cx="2401678" cy="240167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04562" y="2158559"/>
              <a:ext cx="1618506" cy="793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Ôn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số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l</a:t>
              </a:r>
              <a:r>
                <a:rPr lang="vi-VN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ư</a:t>
              </a:r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ợng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chữ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số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phạm</a:t>
              </a:r>
              <a:r>
                <a:rPr lang="en-US" altLang="zh-CN" sz="2400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vi 7 </a:t>
              </a:r>
              <a:endParaRPr lang="zh-CN" altLang="en-US" sz="24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05929" y="1820005"/>
              <a:ext cx="1378336" cy="3458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Nội</a:t>
              </a:r>
              <a:r>
                <a:rPr lang="en-US" altLang="zh-CN" sz="2800" b="1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dung 1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95612" y="998553"/>
            <a:ext cx="4000776" cy="3984000"/>
            <a:chOff x="3041697" y="859315"/>
            <a:chExt cx="3000582" cy="298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697" y="859315"/>
              <a:ext cx="3000582" cy="29880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666857" y="2088117"/>
              <a:ext cx="183580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Tạo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nhóm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có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8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đối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t</a:t>
              </a:r>
              <a:r>
                <a:rPr lang="vi-VN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ư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ợng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nhận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biết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chữ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số</a:t>
              </a:r>
              <a:r>
                <a:rPr lang="en-US" altLang="zh-CN" sz="2400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8</a:t>
              </a:r>
              <a:endParaRPr lang="zh-CN" alt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951503" y="1662293"/>
              <a:ext cx="15307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Nội</a:t>
              </a:r>
              <a:r>
                <a:rPr lang="en-US" altLang="zh-CN" sz="28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dung 2</a:t>
              </a:r>
              <a:endParaRPr lang="zh-CN" alt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821345" y="1145753"/>
            <a:ext cx="3991632" cy="3984000"/>
            <a:chOff x="5866009" y="859315"/>
            <a:chExt cx="2993724" cy="298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009" y="859315"/>
              <a:ext cx="2993724" cy="29880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6547881" y="2158559"/>
              <a:ext cx="1618506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err="1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Trò</a:t>
              </a:r>
              <a:r>
                <a:rPr lang="en-US" altLang="zh-CN" sz="2400" dirty="0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2400" dirty="0" err="1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</a:t>
              </a:r>
              <a:r>
                <a:rPr lang="vi-VN" altLang="zh-CN" sz="2400" dirty="0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ơ</a:t>
              </a:r>
              <a:r>
                <a:rPr lang="en-US" altLang="zh-CN" sz="2400" dirty="0" err="1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i</a:t>
              </a:r>
              <a:r>
                <a:rPr lang="en-US" altLang="zh-CN" sz="2400" dirty="0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củng</a:t>
              </a:r>
              <a:r>
                <a:rPr lang="en-US" altLang="zh-CN" sz="2400" dirty="0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2400" dirty="0" err="1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cố</a:t>
              </a:r>
              <a:endParaRPr lang="zh-CN" altLang="en-US" sz="2400" dirty="0">
                <a:solidFill>
                  <a:srgbClr val="679C3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649248" y="1820005"/>
              <a:ext cx="1530707" cy="3924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Nội</a:t>
              </a:r>
              <a:r>
                <a:rPr lang="en-US" altLang="zh-CN" sz="2800" b="1" dirty="0">
                  <a:solidFill>
                    <a:srgbClr val="679C3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dung 3</a:t>
              </a:r>
              <a:endParaRPr lang="zh-CN" altLang="en-US" sz="2800" b="1" dirty="0">
                <a:solidFill>
                  <a:srgbClr val="679C3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8420CF-78A9-4EB6-99C0-C0D7103A15F4}"/>
              </a:ext>
            </a:extLst>
          </p:cNvPr>
          <p:cNvGrpSpPr/>
          <p:nvPr/>
        </p:nvGrpSpPr>
        <p:grpSpPr>
          <a:xfrm>
            <a:off x="1005840" y="163396"/>
            <a:ext cx="10547276" cy="1016672"/>
            <a:chOff x="1005840" y="163396"/>
            <a:chExt cx="10547276" cy="1016672"/>
          </a:xfrm>
        </p:grpSpPr>
        <p:sp>
          <p:nvSpPr>
            <p:cNvPr id="14" name="Scroll: Horizontal 13">
              <a:extLst>
                <a:ext uri="{FF2B5EF4-FFF2-40B4-BE49-F238E27FC236}">
                  <a16:creationId xmlns:a16="http://schemas.microsoft.com/office/drawing/2014/main" id="{DFE87E68-702D-4FF1-A40B-B2E69F70D02A}"/>
                </a:ext>
              </a:extLst>
            </p:cNvPr>
            <p:cNvSpPr/>
            <p:nvPr/>
          </p:nvSpPr>
          <p:spPr>
            <a:xfrm>
              <a:off x="1005840" y="163396"/>
              <a:ext cx="10547276" cy="1016672"/>
            </a:xfrm>
            <a:prstGeom prst="horizontalScroll">
              <a:avLst/>
            </a:prstGeom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6C850D-AAD1-4B0F-8294-3D63BF15976F}"/>
                </a:ext>
              </a:extLst>
            </p:cNvPr>
            <p:cNvSpPr txBox="1"/>
            <p:nvPr/>
          </p:nvSpPr>
          <p:spPr>
            <a:xfrm>
              <a:off x="1386840" y="543052"/>
              <a:ext cx="1005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8,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72A915D8-97D3-4B75-9323-C0F27DA313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5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7028" y="1845162"/>
            <a:ext cx="60144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867" dirty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5867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1173" y="2852936"/>
            <a:ext cx="259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dirty="0">
                <a:solidFill>
                  <a:schemeClr val="accent3">
                    <a:lumMod val="75000"/>
                  </a:schemeClr>
                </a:solidFill>
                <a:latin typeface="UTM Kara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NÔI DUNG 1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UTM Karate" panose="02040603050506020204" pitchFamily="18" charset="0"/>
              <a:ea typeface="方正粗圆_GBK" pitchFamily="65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9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1AE4736-6F82-4EF8-AE94-578252F94D51}"/>
              </a:ext>
            </a:extLst>
          </p:cNvPr>
          <p:cNvGrpSpPr/>
          <p:nvPr/>
        </p:nvGrpSpPr>
        <p:grpSpPr>
          <a:xfrm>
            <a:off x="2987755" y="44539"/>
            <a:ext cx="5917209" cy="1016672"/>
            <a:chOff x="1005840" y="163396"/>
            <a:chExt cx="10547276" cy="1016672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4EF775CD-AF1F-46DC-A718-A66D3BEF5F31}"/>
                </a:ext>
              </a:extLst>
            </p:cNvPr>
            <p:cNvSpPr/>
            <p:nvPr/>
          </p:nvSpPr>
          <p:spPr>
            <a:xfrm>
              <a:off x="1005840" y="163396"/>
              <a:ext cx="10547276" cy="1016672"/>
            </a:xfrm>
            <a:prstGeom prst="horizontalScroll">
              <a:avLst/>
            </a:prstGeom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58750D-AAA3-4C3F-9071-DBE3FA7DB8C4}"/>
                </a:ext>
              </a:extLst>
            </p:cNvPr>
            <p:cNvSpPr txBox="1"/>
            <p:nvPr/>
          </p:nvSpPr>
          <p:spPr>
            <a:xfrm>
              <a:off x="1386840" y="543052"/>
              <a:ext cx="1005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vi 7 </a:t>
              </a:r>
            </a:p>
          </p:txBody>
        </p:sp>
      </p:grpSp>
      <p:pic>
        <p:nvPicPr>
          <p:cNvPr id="1026" name="Picture 2" descr="Giỏ Tre | Sàn TMĐT Thanh Hóa - Sàn TMĐT Thanh Hóa">
            <a:extLst>
              <a:ext uri="{FF2B5EF4-FFF2-40B4-BE49-F238E27FC236}">
                <a16:creationId xmlns:a16="http://schemas.microsoft.com/office/drawing/2014/main" id="{3E888AA0-526A-46BA-9124-E8BD4ABEA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0112" r="19614" b="19819"/>
          <a:stretch/>
        </p:blipFill>
        <p:spPr bwMode="auto">
          <a:xfrm>
            <a:off x="601883" y="4029890"/>
            <a:ext cx="2303362" cy="27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 CAM… | Giêsu Chạnh Lòng Thương">
            <a:extLst>
              <a:ext uri="{FF2B5EF4-FFF2-40B4-BE49-F238E27FC236}">
                <a16:creationId xmlns:a16="http://schemas.microsoft.com/office/drawing/2014/main" id="{8C7AC323-75B0-41FF-A765-7A0D5B56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2" b="94928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1" y="5522556"/>
            <a:ext cx="675650" cy="6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iỏ Tre | Sàn TMĐT Thanh Hóa - Sàn TMĐT Thanh Hóa">
            <a:extLst>
              <a:ext uri="{FF2B5EF4-FFF2-40B4-BE49-F238E27FC236}">
                <a16:creationId xmlns:a16="http://schemas.microsoft.com/office/drawing/2014/main" id="{3D7EE121-1D65-4130-9D71-BB86CF248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0112" r="19614" b="19819"/>
          <a:stretch/>
        </p:blipFill>
        <p:spPr bwMode="auto">
          <a:xfrm>
            <a:off x="3094127" y="3871939"/>
            <a:ext cx="2635177" cy="28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B73BEC34-5A09-4B2B-B0E6-799756A87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3413134" y="5644396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iỏ Tre | Sàn TMĐT Thanh Hóa - Sàn TMĐT Thanh Hóa">
            <a:extLst>
              <a:ext uri="{FF2B5EF4-FFF2-40B4-BE49-F238E27FC236}">
                <a16:creationId xmlns:a16="http://schemas.microsoft.com/office/drawing/2014/main" id="{831E5A2E-2517-4845-BD9D-8AE997E21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0112" r="19614" b="19819"/>
          <a:stretch/>
        </p:blipFill>
        <p:spPr bwMode="auto">
          <a:xfrm>
            <a:off x="6057410" y="3910142"/>
            <a:ext cx="2635177" cy="28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ả quả xoài trong vườn nhà em">
            <a:extLst>
              <a:ext uri="{FF2B5EF4-FFF2-40B4-BE49-F238E27FC236}">
                <a16:creationId xmlns:a16="http://schemas.microsoft.com/office/drawing/2014/main" id="{17168A21-BDE5-4B43-AE5A-F7B68209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9758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91" y="5734125"/>
            <a:ext cx="651974" cy="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AE4C661C-AAF8-4F8B-94E3-F7715A626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9660891" y="5741139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iỏ Tre | Sàn TMĐT Thanh Hóa - Sàn TMĐT Thanh Hóa">
            <a:extLst>
              <a:ext uri="{FF2B5EF4-FFF2-40B4-BE49-F238E27FC236}">
                <a16:creationId xmlns:a16="http://schemas.microsoft.com/office/drawing/2014/main" id="{1034E5D3-B532-45B3-8319-0F5397C9D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4" t="10112" r="19614" b="19819"/>
          <a:stretch/>
        </p:blipFill>
        <p:spPr bwMode="auto">
          <a:xfrm>
            <a:off x="9049272" y="3910142"/>
            <a:ext cx="2635177" cy="28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A4654D9E-56B0-41F5-8A01-CC428B0E4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9461023" y="5445164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485BF7-56AC-4804-B416-2516F5D8CD58}"/>
              </a:ext>
            </a:extLst>
          </p:cNvPr>
          <p:cNvSpPr/>
          <p:nvPr/>
        </p:nvSpPr>
        <p:spPr>
          <a:xfrm>
            <a:off x="424926" y="1201867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0326483-50C9-4FED-9993-2F0D8E301470}"/>
              </a:ext>
            </a:extLst>
          </p:cNvPr>
          <p:cNvSpPr/>
          <p:nvPr/>
        </p:nvSpPr>
        <p:spPr>
          <a:xfrm>
            <a:off x="8576990" y="1571528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21ABA4-80BF-4EB2-BB7D-E58D433C1141}"/>
              </a:ext>
            </a:extLst>
          </p:cNvPr>
          <p:cNvSpPr/>
          <p:nvPr/>
        </p:nvSpPr>
        <p:spPr>
          <a:xfrm>
            <a:off x="10447154" y="2079293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5B693BF-81DF-4B71-9AB9-7119D69BA626}"/>
              </a:ext>
            </a:extLst>
          </p:cNvPr>
          <p:cNvSpPr/>
          <p:nvPr/>
        </p:nvSpPr>
        <p:spPr>
          <a:xfrm>
            <a:off x="6193453" y="1017530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1CEB79-821B-4A6A-8BF3-6035C9BCBD23}"/>
              </a:ext>
            </a:extLst>
          </p:cNvPr>
          <p:cNvSpPr/>
          <p:nvPr/>
        </p:nvSpPr>
        <p:spPr>
          <a:xfrm>
            <a:off x="1586621" y="2096478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9FF8D9E-2F01-417C-BB92-047D9DA455BC}"/>
              </a:ext>
            </a:extLst>
          </p:cNvPr>
          <p:cNvSpPr/>
          <p:nvPr/>
        </p:nvSpPr>
        <p:spPr>
          <a:xfrm>
            <a:off x="3809916" y="1294937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47" name="Picture 4" descr="QUẢ CAM… | Giêsu Chạnh Lòng Thương">
            <a:extLst>
              <a:ext uri="{FF2B5EF4-FFF2-40B4-BE49-F238E27FC236}">
                <a16:creationId xmlns:a16="http://schemas.microsoft.com/office/drawing/2014/main" id="{EE78F614-EFBF-4FD0-ADCB-BBBD63F4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2" b="94928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45" y="5763791"/>
            <a:ext cx="675650" cy="6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QUẢ CAM… | Giêsu Chạnh Lòng Thương">
            <a:extLst>
              <a:ext uri="{FF2B5EF4-FFF2-40B4-BE49-F238E27FC236}">
                <a16:creationId xmlns:a16="http://schemas.microsoft.com/office/drawing/2014/main" id="{C9E7A86A-30F5-467F-8F98-8166D6A0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2" b="94928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46" y="5356119"/>
            <a:ext cx="675650" cy="6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QUẢ CAM… | Giêsu Chạnh Lòng Thương">
            <a:extLst>
              <a:ext uri="{FF2B5EF4-FFF2-40B4-BE49-F238E27FC236}">
                <a16:creationId xmlns:a16="http://schemas.microsoft.com/office/drawing/2014/main" id="{5DEA6E5B-02DB-4474-BAF0-0BDDA307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2" b="94928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56" y="5777541"/>
            <a:ext cx="675650" cy="6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QUẢ CAM… | Giêsu Chạnh Lòng Thương">
            <a:extLst>
              <a:ext uri="{FF2B5EF4-FFF2-40B4-BE49-F238E27FC236}">
                <a16:creationId xmlns:a16="http://schemas.microsoft.com/office/drawing/2014/main" id="{3C3E4F01-EC14-4FAE-BBEC-95FC2659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2" b="94928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11" y="5332861"/>
            <a:ext cx="675650" cy="6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QUẢ CAM… | Giêsu Chạnh Lòng Thương">
            <a:extLst>
              <a:ext uri="{FF2B5EF4-FFF2-40B4-BE49-F238E27FC236}">
                <a16:creationId xmlns:a16="http://schemas.microsoft.com/office/drawing/2014/main" id="{8B7BE30B-F36E-414A-93E1-19441EDBF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2" b="94928" l="10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98" y="5680723"/>
            <a:ext cx="675650" cy="62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C86CDF2C-6717-4F16-BDF1-F815034DC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3764551" y="5445164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3E183E5D-1AE0-45A7-BF5E-1F1B8029B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3777691" y="5859483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1F0B08DC-25DB-4045-85D1-33F7C08BD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4235032" y="5440433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7694EB9C-AD6C-4FB4-AE41-2EEF335AA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4219697" y="5883361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AE7E1CE4-A508-42F8-AFEE-4360FCC3C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4692018" y="5834721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Ý nghĩa của quả táo trong tình yêu các đôi nên biết">
            <a:extLst>
              <a:ext uri="{FF2B5EF4-FFF2-40B4-BE49-F238E27FC236}">
                <a16:creationId xmlns:a16="http://schemas.microsoft.com/office/drawing/2014/main" id="{EAA9718A-69E8-45DB-BC87-849812525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" b="97822" l="5167" r="90000">
                        <a14:foregroundMark x1="70000" y1="20594" x2="70000" y2="20594"/>
                        <a14:foregroundMark x1="73500" y1="21386" x2="73500" y2="21386"/>
                        <a14:foregroundMark x1="70667" y1="21386" x2="70667" y2="21386"/>
                        <a14:backgroundMark x1="44500" y1="95050" x2="44500" y2="95050"/>
                        <a14:backgroundMark x1="62333" y1="95248" x2="62333" y2="9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" t="4097" r="10844" b="2391"/>
          <a:stretch/>
        </p:blipFill>
        <p:spPr bwMode="auto">
          <a:xfrm>
            <a:off x="4692018" y="5480930"/>
            <a:ext cx="474400" cy="4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Tả quả xoài trong vườn nhà em">
            <a:extLst>
              <a:ext uri="{FF2B5EF4-FFF2-40B4-BE49-F238E27FC236}">
                <a16:creationId xmlns:a16="http://schemas.microsoft.com/office/drawing/2014/main" id="{5E26057D-9B16-44BC-9B96-538D8F4A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9758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201" y="5874889"/>
            <a:ext cx="651974" cy="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Tả quả xoài trong vườn nhà em">
            <a:extLst>
              <a:ext uri="{FF2B5EF4-FFF2-40B4-BE49-F238E27FC236}">
                <a16:creationId xmlns:a16="http://schemas.microsoft.com/office/drawing/2014/main" id="{6B9B42D8-BDF6-4E5F-A84C-44EFA7215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9758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63" y="5858733"/>
            <a:ext cx="651974" cy="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Tả quả xoài trong vườn nhà em">
            <a:extLst>
              <a:ext uri="{FF2B5EF4-FFF2-40B4-BE49-F238E27FC236}">
                <a16:creationId xmlns:a16="http://schemas.microsoft.com/office/drawing/2014/main" id="{415B784D-33D5-4CF8-BFC9-C26B3DD1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9758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27" y="5315327"/>
            <a:ext cx="651974" cy="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Tả quả xoài trong vườn nhà em">
            <a:extLst>
              <a:ext uri="{FF2B5EF4-FFF2-40B4-BE49-F238E27FC236}">
                <a16:creationId xmlns:a16="http://schemas.microsoft.com/office/drawing/2014/main" id="{3C37FFCE-3673-4451-9B24-935A5691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" b="99758" l="3200" r="9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89" y="5410234"/>
            <a:ext cx="651974" cy="53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945C6B00-1E0F-4837-9851-1D745159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9673428" y="5798955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DE18CE6A-AF06-4E96-BBF1-9C6975236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9934800" y="5358738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77BC0FAD-5E66-4502-9BA4-6C7270849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10028485" y="5720479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F674241E-1906-4036-9B87-4D5191035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10322721" y="5345209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DE635586-4AEE-4837-9BC2-C85A7F967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10428904" y="5729271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0" descr="Mountain Apple Images, Stock Photos &amp; Vectors | Shutterstock">
            <a:extLst>
              <a:ext uri="{FF2B5EF4-FFF2-40B4-BE49-F238E27FC236}">
                <a16:creationId xmlns:a16="http://schemas.microsoft.com/office/drawing/2014/main" id="{82371E2E-4B94-4957-80D6-248B6DDDA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0" t="7693" r="8968" b="14144"/>
          <a:stretch/>
        </p:blipFill>
        <p:spPr bwMode="auto">
          <a:xfrm>
            <a:off x="10829323" y="5572864"/>
            <a:ext cx="588472" cy="52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0BC5FE9C-494B-4A90-9302-02B187BBB24E}"/>
              </a:ext>
            </a:extLst>
          </p:cNvPr>
          <p:cNvSpPr/>
          <p:nvPr/>
        </p:nvSpPr>
        <p:spPr>
          <a:xfrm>
            <a:off x="10182747" y="927323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63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74427 0.3155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2696 0.45856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45456 0.31991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1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1184 0.47824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9" grpId="0"/>
      <p:bldP spid="49" grpId="1"/>
      <p:bldP spid="50" grpId="0"/>
      <p:bldP spid="50" grpId="1"/>
      <p:bldP spid="52" grpId="0"/>
      <p:bldP spid="52" grpId="1"/>
      <p:bldP spid="53" grpId="0"/>
      <p:bldP spid="53" grpId="1"/>
      <p:bldP spid="54" grpId="0"/>
      <p:bldP spid="54" grpId="1"/>
      <p:bldP spid="76" grpId="0"/>
      <p:bldP spid="7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0" y="1424850"/>
            <a:ext cx="6878420" cy="43434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19810" y="1888818"/>
            <a:ext cx="3139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Chọn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hợp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điền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ô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trống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7591"/>
          <a:stretch>
            <a:fillRect/>
          </a:stretch>
        </p:blipFill>
        <p:spPr>
          <a:xfrm>
            <a:off x="1571035" y="1790130"/>
            <a:ext cx="2497861" cy="28969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7C7B84-ADE7-4F49-83AA-5DC59CFBE83A}"/>
              </a:ext>
            </a:extLst>
          </p:cNvPr>
          <p:cNvGrpSpPr/>
          <p:nvPr/>
        </p:nvGrpSpPr>
        <p:grpSpPr>
          <a:xfrm>
            <a:off x="2987755" y="44539"/>
            <a:ext cx="5917209" cy="1016672"/>
            <a:chOff x="1005840" y="163396"/>
            <a:chExt cx="10547276" cy="1016672"/>
          </a:xfrm>
        </p:grpSpPr>
        <p:sp>
          <p:nvSpPr>
            <p:cNvPr id="3" name="Scroll: Horizontal 2">
              <a:extLst>
                <a:ext uri="{FF2B5EF4-FFF2-40B4-BE49-F238E27FC236}">
                  <a16:creationId xmlns:a16="http://schemas.microsoft.com/office/drawing/2014/main" id="{C9BF5B02-C403-424F-95A5-F8BABD4A5547}"/>
                </a:ext>
              </a:extLst>
            </p:cNvPr>
            <p:cNvSpPr/>
            <p:nvPr/>
          </p:nvSpPr>
          <p:spPr>
            <a:xfrm>
              <a:off x="1005840" y="163396"/>
              <a:ext cx="10547276" cy="1016672"/>
            </a:xfrm>
            <a:prstGeom prst="horizontalScroll">
              <a:avLst/>
            </a:prstGeom>
            <a:gradFill>
              <a:gsLst>
                <a:gs pos="0">
                  <a:srgbClr val="FFFF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67463D-7821-4DCC-951E-8147D1882039}"/>
                </a:ext>
              </a:extLst>
            </p:cNvPr>
            <p:cNvSpPr txBox="1"/>
            <p:nvPr/>
          </p:nvSpPr>
          <p:spPr>
            <a:xfrm>
              <a:off x="1386840" y="543052"/>
              <a:ext cx="1005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ợng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vi 7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0D1725E-19BB-4A4B-82DA-29578E87A292}"/>
              </a:ext>
            </a:extLst>
          </p:cNvPr>
          <p:cNvSpPr/>
          <p:nvPr/>
        </p:nvSpPr>
        <p:spPr>
          <a:xfrm>
            <a:off x="662694" y="2282559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0750AF-798B-45B8-8425-A49CC4E6AC3F}"/>
              </a:ext>
            </a:extLst>
          </p:cNvPr>
          <p:cNvSpPr/>
          <p:nvPr/>
        </p:nvSpPr>
        <p:spPr>
          <a:xfrm>
            <a:off x="4032367" y="2282559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3B1457-8E57-4341-8E66-57037091AA41}"/>
              </a:ext>
            </a:extLst>
          </p:cNvPr>
          <p:cNvSpPr/>
          <p:nvPr/>
        </p:nvSpPr>
        <p:spPr>
          <a:xfrm>
            <a:off x="5684994" y="2282559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E32837-164B-4F86-B78E-7BA0012E6FDF}"/>
              </a:ext>
            </a:extLst>
          </p:cNvPr>
          <p:cNvSpPr/>
          <p:nvPr/>
        </p:nvSpPr>
        <p:spPr>
          <a:xfrm>
            <a:off x="2400356" y="2282559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BFDB1-E5DF-42E3-A7A1-332FEFEC054D}"/>
              </a:ext>
            </a:extLst>
          </p:cNvPr>
          <p:cNvSpPr/>
          <p:nvPr/>
        </p:nvSpPr>
        <p:spPr>
          <a:xfrm>
            <a:off x="7567543" y="2315904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BECBE-773E-4D7D-BDA9-64F0F02BE3CB}"/>
              </a:ext>
            </a:extLst>
          </p:cNvPr>
          <p:cNvSpPr/>
          <p:nvPr/>
        </p:nvSpPr>
        <p:spPr>
          <a:xfrm>
            <a:off x="9084593" y="2315904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43A167-A8E9-4460-BF65-D0A99CD0E8D4}"/>
              </a:ext>
            </a:extLst>
          </p:cNvPr>
          <p:cNvSpPr txBox="1"/>
          <p:nvPr/>
        </p:nvSpPr>
        <p:spPr>
          <a:xfrm>
            <a:off x="1873301" y="5432494"/>
            <a:ext cx="80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330E1-1DA8-4D79-8107-6C98EFCEA08C}"/>
              </a:ext>
            </a:extLst>
          </p:cNvPr>
          <p:cNvSpPr txBox="1"/>
          <p:nvPr/>
        </p:nvSpPr>
        <p:spPr>
          <a:xfrm>
            <a:off x="3422865" y="5432494"/>
            <a:ext cx="80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51DE81-DE34-46DE-AFBA-B9277601E037}"/>
              </a:ext>
            </a:extLst>
          </p:cNvPr>
          <p:cNvSpPr txBox="1"/>
          <p:nvPr/>
        </p:nvSpPr>
        <p:spPr>
          <a:xfrm>
            <a:off x="5542015" y="5742210"/>
            <a:ext cx="80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7AF92-5C46-4DE1-8255-D1909E6DC1A5}"/>
              </a:ext>
            </a:extLst>
          </p:cNvPr>
          <p:cNvSpPr txBox="1"/>
          <p:nvPr/>
        </p:nvSpPr>
        <p:spPr>
          <a:xfrm>
            <a:off x="8169039" y="5757635"/>
            <a:ext cx="80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B8CC0-EF15-4EA6-93D3-D71BA248769B}"/>
              </a:ext>
            </a:extLst>
          </p:cNvPr>
          <p:cNvSpPr txBox="1"/>
          <p:nvPr/>
        </p:nvSpPr>
        <p:spPr>
          <a:xfrm>
            <a:off x="451603" y="5742209"/>
            <a:ext cx="80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073C7-541E-4191-9B64-155B22E3CF03}"/>
              </a:ext>
            </a:extLst>
          </p:cNvPr>
          <p:cNvSpPr txBox="1"/>
          <p:nvPr/>
        </p:nvSpPr>
        <p:spPr>
          <a:xfrm>
            <a:off x="10438939" y="5847992"/>
            <a:ext cx="100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F36F7F-EED1-4864-858D-70C4252DB9FB}"/>
              </a:ext>
            </a:extLst>
          </p:cNvPr>
          <p:cNvSpPr/>
          <p:nvPr/>
        </p:nvSpPr>
        <p:spPr>
          <a:xfrm>
            <a:off x="10601643" y="2315904"/>
            <a:ext cx="1005840" cy="76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BAF2C7-C44C-4455-A0C8-E7BE6F161581}"/>
              </a:ext>
            </a:extLst>
          </p:cNvPr>
          <p:cNvSpPr txBox="1"/>
          <p:nvPr/>
        </p:nvSpPr>
        <p:spPr>
          <a:xfrm>
            <a:off x="6451183" y="5883238"/>
            <a:ext cx="80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225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06901 -0.45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 3.33333E-6 L 0.0362 -0.5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24 L -0.10222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34779 -0.522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-2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552" y="1895151"/>
            <a:ext cx="52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4800" dirty="0">
                <a:solidFill>
                  <a:srgbClr val="F79646">
                    <a:lumMod val="75000"/>
                  </a:srgbClr>
                </a:solidFill>
                <a:latin typeface="方正粗圆_GBK" pitchFamily="65" charset="-122"/>
                <a:ea typeface="方正粗圆_GBK" pitchFamily="65" charset="-122"/>
              </a:rPr>
              <a:t>2</a:t>
            </a:r>
            <a:endParaRPr lang="zh-CN" altLang="en-US" sz="4800" dirty="0">
              <a:solidFill>
                <a:srgbClr val="F7964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6743" y="2756926"/>
            <a:ext cx="2577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altLang="zh-CN" sz="3200" dirty="0">
                <a:solidFill>
                  <a:srgbClr val="F79646">
                    <a:lumMod val="75000"/>
                  </a:srgbClr>
                </a:solidFill>
                <a:latin typeface="方正粗圆_GBK" pitchFamily="65" charset="-122"/>
                <a:ea typeface="方正粗圆_GBK" pitchFamily="65" charset="-122"/>
              </a:rPr>
              <a:t>NỘI DUNG 2</a:t>
            </a:r>
            <a:endParaRPr lang="zh-CN" altLang="en-US" sz="3200" dirty="0">
              <a:solidFill>
                <a:srgbClr val="F79646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2320&quot;&gt;&lt;/object&gt;&lt;object type=&quot;2&quot; unique_id=&quot;12321&quot;&gt;&lt;object type=&quot;3&quot; unique_id=&quot;12322&quot;&gt;&lt;property id=&quot;20148&quot; value=&quot;5&quot;/&gt;&lt;property id=&quot;20300&quot; value=&quot;Slide 2&quot;/&gt;&lt;property id=&quot;20307&quot; value=&quot;259&quot;/&gt;&lt;/object&gt;&lt;object type=&quot;3&quot; unique_id=&quot;12323&quot;&gt;&lt;property id=&quot;20148&quot; value=&quot;5&quot;/&gt;&lt;property id=&quot;20300&quot; value=&quot;Slide 3&quot;/&gt;&lt;property id=&quot;20307&quot; value=&quot;262&quot;/&gt;&lt;/object&gt;&lt;object type=&quot;3&quot; unique_id=&quot;12324&quot;&gt;&lt;property id=&quot;20148&quot; value=&quot;5&quot;/&gt;&lt;property id=&quot;20300&quot; value=&quot;Slide 4&quot;/&gt;&lt;property id=&quot;20307&quot; value=&quot;263&quot;/&gt;&lt;/object&gt;&lt;object type=&quot;3&quot; unique_id=&quot;12326&quot;&gt;&lt;property id=&quot;20148&quot; value=&quot;5&quot;/&gt;&lt;property id=&quot;20300&quot; value=&quot;Slide 6&quot;/&gt;&lt;property id=&quot;20307&quot; value=&quot;265&quot;/&gt;&lt;/object&gt;&lt;object type=&quot;3&quot; unique_id=&quot;12327&quot;&gt;&lt;property id=&quot;20148&quot; value=&quot;5&quot;/&gt;&lt;property id=&quot;20300&quot; value=&quot;Slide 7&quot;/&gt;&lt;property id=&quot;20307&quot; value=&quot;269&quot;/&gt;&lt;/object&gt;&lt;object type=&quot;3&quot; unique_id=&quot;12328&quot;&gt;&lt;property id=&quot;20148&quot; value=&quot;5&quot;/&gt;&lt;property id=&quot;20300&quot; value=&quot;Slide 8&quot;/&gt;&lt;property id=&quot;20307&quot; value=&quot;266&quot;/&gt;&lt;/object&gt;&lt;object type=&quot;3&quot; unique_id=&quot;12329&quot;&gt;&lt;property id=&quot;20148&quot; value=&quot;5&quot;/&gt;&lt;property id=&quot;20300&quot; value=&quot;Slide 10&quot;/&gt;&lt;property id=&quot;20307&quot; value=&quot;270&quot;/&gt;&lt;/object&gt;&lt;object type=&quot;3&quot; unique_id=&quot;12444&quot;&gt;&lt;property id=&quot;20148&quot; value=&quot;5&quot;/&gt;&lt;property id=&quot;20300&quot; value=&quot;Slide 11&quot;/&gt;&lt;property id=&quot;20307&quot; value=&quot;272&quot;/&gt;&lt;/object&gt;&lt;object type=&quot;3&quot; unique_id=&quot;12445&quot;&gt;&lt;property id=&quot;20148&quot; value=&quot;5&quot;/&gt;&lt;property id=&quot;20300&quot; value=&quot;Slide 12&quot;/&gt;&lt;property id=&quot;20307&quot; value=&quot;274&quot;/&gt;&lt;/object&gt;&lt;object type=&quot;3&quot; unique_id=&quot;12446&quot;&gt;&lt;property id=&quot;20148&quot; value=&quot;5&quot;/&gt;&lt;property id=&quot;20300&quot; value=&quot;Slide 13&quot;/&gt;&lt;property id=&quot;20307&quot; value=&quot;273&quot;/&gt;&lt;/object&gt;&lt;object type=&quot;3&quot; unique_id=&quot;12447&quot;&gt;&lt;property id=&quot;20148&quot; value=&quot;5&quot;/&gt;&lt;property id=&quot;20300&quot; value=&quot;Slide 14&quot;/&gt;&lt;property id=&quot;20307&quot; value=&quot;271&quot;/&gt;&lt;/object&gt;&lt;object type=&quot;3&quot; unique_id=&quot;12745&quot;&gt;&lt;property id=&quot;20148&quot; value=&quot;5&quot;/&gt;&lt;property id=&quot;20300&quot; value=&quot;Slide 16&quot;/&gt;&lt;property id=&quot;20307&quot; value=&quot;276&quot;/&gt;&lt;/object&gt;&lt;object type=&quot;3&quot; unique_id=&quot;12746&quot;&gt;&lt;property id=&quot;20148&quot; value=&quot;5&quot;/&gt;&lt;property id=&quot;20300&quot; value=&quot;Slide 17&quot;/&gt;&lt;property id=&quot;20307&quot; value=&quot;258&quot;/&gt;&lt;/object&gt;&lt;object type=&quot;3&quot; unique_id=&quot;12747&quot;&gt;&lt;property id=&quot;20148&quot; value=&quot;5&quot;/&gt;&lt;property id=&quot;20300&quot; value=&quot;Slide 18&quot;/&gt;&lt;property id=&quot;20307&quot; value=&quot;257&quot;/&gt;&lt;/object&gt;&lt;object type=&quot;3&quot; unique_id=&quot;12748&quot;&gt;&lt;property id=&quot;20148&quot; value=&quot;5&quot;/&gt;&lt;property id=&quot;20300&quot; value=&quot;Slide 19&quot;/&gt;&lt;property id=&quot;20307&quot; value=&quot;260&quot;/&gt;&lt;/object&gt;&lt;object type=&quot;3&quot; unique_id=&quot;12749&quot;&gt;&lt;property id=&quot;20148&quot; value=&quot;5&quot;/&gt;&lt;property id=&quot;20300&quot; value=&quot;Slide 20&quot;/&gt;&lt;property id=&quot;20307&quot; value=&quot;261&quot;/&gt;&lt;/object&gt;&lt;object type=&quot;3&quot; unique_id=&quot;12750&quot;&gt;&lt;property id=&quot;20148&quot; value=&quot;5&quot;/&gt;&lt;property id=&quot;20300&quot; value=&quot;Slide 21&quot;/&gt;&lt;property id=&quot;20307&quot; value=&quot;277&quot;/&gt;&lt;/object&gt;&lt;object type=&quot;3&quot; unique_id=&quot;13154&quot;&gt;&lt;property id=&quot;20148&quot; value=&quot;5&quot;/&gt;&lt;property id=&quot;20300&quot; value=&quot;Slide 1&quot;/&gt;&lt;property id=&quot;20307&quot; value=&quot;279&quot;/&gt;&lt;/object&gt;&lt;object type=&quot;3&quot; unique_id=&quot;13155&quot;&gt;&lt;property id=&quot;20148&quot; value=&quot;5&quot;/&gt;&lt;property id=&quot;20300&quot; value=&quot;Slide 5&quot;/&gt;&lt;property id=&quot;20307&quot; value=&quot;280&quot;/&gt;&lt;/object&gt;&lt;object type=&quot;3&quot; unique_id=&quot;13156&quot;&gt;&lt;property id=&quot;20148&quot; value=&quot;5&quot;/&gt;&lt;property id=&quot;20300&quot; value=&quot;Slide 9&quot;/&gt;&lt;property id=&quot;20307&quot; value=&quot;283&quot;/&gt;&lt;/object&gt;&lt;object type=&quot;3&quot; unique_id=&quot;13157&quot;&gt;&lt;property id=&quot;20148&quot; value=&quot;5&quot;/&gt;&lt;property id=&quot;20300&quot; value=&quot;Slide 15&quot;/&gt;&lt;property id=&quot;20307&quot; value=&quot;282&quot;/&gt;&lt;/object&gt;&lt;object type=&quot;3&quot; unique_id=&quot;13158&quot;&gt;&lt;property id=&quot;20148&quot; value=&quot;5&quot;/&gt;&lt;property id=&quot;20300&quot; value=&quot;Slide 22&quot;/&gt;&lt;property id=&quot;20307&quot; value=&quot;28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9&quot;/&gt;&lt;lineCharCount val=&quot;2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Personal\Documents\My Adobe Presentations\gà cánh tiên hội giảng\data\asimages\{574C1ED2-7604-40FD-AE65-F5737E1F2C57}_1.png&quot;/&gt;&lt;left val=&quot;84&quot;/&gt;&lt;top val=&quot;366&quot;/&gt;&lt;width val=&quot;553&quot;/&gt;&lt;height val=&quot;175&quot;/&gt;&lt;hasText val=&quot;1&quot;/&gt;&lt;/Image&gt;&lt;/ThreeDShapeInfo&gt;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407</Words>
  <Application>Microsoft Office PowerPoint</Application>
  <PresentationFormat>Widescreen</PresentationFormat>
  <Paragraphs>86</Paragraphs>
  <Slides>22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AvantGarde Md BT</vt:lpstr>
      <vt:lpstr>Calibri Light</vt:lpstr>
      <vt:lpstr>方正粗圆_GBK</vt:lpstr>
      <vt:lpstr>UTM Karate</vt:lpstr>
      <vt:lpstr>Times New Roman</vt:lpstr>
      <vt:lpstr>DFPOP1-W9</vt:lpstr>
      <vt:lpstr>UVF Reina 12 Pro</vt:lpstr>
      <vt:lpstr>.VnAvant</vt:lpstr>
      <vt:lpstr>Office 主题</vt:lpstr>
      <vt:lpstr>Default Design</vt:lpstr>
      <vt:lpstr>Office Theme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HUE</dc:creator>
  <cp:lastModifiedBy>HUE</cp:lastModifiedBy>
  <cp:revision>62</cp:revision>
  <dcterms:created xsi:type="dcterms:W3CDTF">2020-04-19T14:31:25Z</dcterms:created>
  <dcterms:modified xsi:type="dcterms:W3CDTF">2020-04-23T14:13:26Z</dcterms:modified>
</cp:coreProperties>
</file>